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1" r:id="rId3"/>
    <p:sldId id="259" r:id="rId4"/>
    <p:sldId id="264" r:id="rId5"/>
    <p:sldId id="267" r:id="rId6"/>
    <p:sldId id="262" r:id="rId7"/>
    <p:sldId id="258" r:id="rId8"/>
    <p:sldId id="269" r:id="rId9"/>
    <p:sldId id="270" r:id="rId10"/>
    <p:sldId id="271" r:id="rId11"/>
    <p:sldId id="268" r:id="rId12"/>
    <p:sldId id="266" r:id="rId13"/>
    <p:sldId id="272" r:id="rId14"/>
    <p:sldId id="263" r:id="rId15"/>
    <p:sldId id="260" r:id="rId16"/>
    <p:sldId id="265" r:id="rId17"/>
    <p:sldId id="257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A5"/>
    <a:srgbClr val="542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77866" autoAdjust="0"/>
  </p:normalViewPr>
  <p:slideViewPr>
    <p:cSldViewPr snapToGrid="0">
      <p:cViewPr varScale="1">
        <p:scale>
          <a:sx n="83" d="100"/>
          <a:sy n="83" d="100"/>
        </p:scale>
        <p:origin x="1192" y="184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-47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3709F-542A-4587-92BF-A6EC41D089D3}" type="doc">
      <dgm:prSet loTypeId="urn:microsoft.com/office/officeart/2005/8/layout/vList4" loCatId="picture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7C4F1A4-1BFC-45DA-8E40-41CD3829C9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4400" baseline="0" dirty="0">
              <a:latin typeface="+mj-lt"/>
            </a:rPr>
            <a:t>Rachel Shulman</a:t>
          </a:r>
          <a:br>
            <a:rPr lang="en-US" sz="4600" baseline="0" dirty="0"/>
          </a:br>
          <a:r>
            <a:rPr lang="en-US" sz="2800" baseline="0" dirty="0"/>
            <a:t>Head of Youth &amp; School Services</a:t>
          </a:r>
          <a:endParaRPr lang="en-US" sz="2800" dirty="0"/>
        </a:p>
      </dgm:t>
    </dgm:pt>
    <dgm:pt modelId="{C832DC46-6D65-4184-978D-379AC22E0012}" type="parTrans" cxnId="{3C8340C9-8CF2-4A53-8477-710C4D168FFF}">
      <dgm:prSet/>
      <dgm:spPr/>
      <dgm:t>
        <a:bodyPr/>
        <a:lstStyle/>
        <a:p>
          <a:endParaRPr lang="en-US"/>
        </a:p>
      </dgm:t>
    </dgm:pt>
    <dgm:pt modelId="{101B671F-B541-4DDE-9B0D-BAC2E91B0979}" type="sibTrans" cxnId="{3C8340C9-8CF2-4A53-8477-710C4D168FFF}">
      <dgm:prSet/>
      <dgm:spPr/>
      <dgm:t>
        <a:bodyPr/>
        <a:lstStyle/>
        <a:p>
          <a:endParaRPr lang="en-US"/>
        </a:p>
      </dgm:t>
    </dgm:pt>
    <dgm:pt modelId="{2BC18C48-682E-4DA2-9FA3-F47F3A3F6227}" type="pres">
      <dgm:prSet presAssocID="{3E73709F-542A-4587-92BF-A6EC41D089D3}" presName="linear" presStyleCnt="0">
        <dgm:presLayoutVars>
          <dgm:dir/>
          <dgm:resizeHandles val="exact"/>
        </dgm:presLayoutVars>
      </dgm:prSet>
      <dgm:spPr/>
    </dgm:pt>
    <dgm:pt modelId="{98F84C0E-CBA7-49ED-9A24-AAF004FEC394}" type="pres">
      <dgm:prSet presAssocID="{17C4F1A4-1BFC-45DA-8E40-41CD3829C9FE}" presName="comp" presStyleCnt="0"/>
      <dgm:spPr/>
    </dgm:pt>
    <dgm:pt modelId="{4D89FBF0-5804-4F38-B161-2151EEE0B0C4}" type="pres">
      <dgm:prSet presAssocID="{17C4F1A4-1BFC-45DA-8E40-41CD3829C9FE}" presName="box" presStyleLbl="node1" presStyleIdx="0" presStyleCnt="1" custLinFactNeighborY="-2206"/>
      <dgm:spPr/>
    </dgm:pt>
    <dgm:pt modelId="{843BE8F5-B127-4595-B892-968FFB1C335A}" type="pres">
      <dgm:prSet presAssocID="{17C4F1A4-1BFC-45DA-8E40-41CD3829C9FE}" presName="img" presStyleLbl="fgImgPlace1" presStyleIdx="0" presStyleCnt="1" custScaleX="73715" custScaleY="79856" custLinFactNeighborY="-469"/>
      <dgm:spPr>
        <a:blipFill dpi="0"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5000" b="-1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54B65289-3123-4B7D-9E01-CBF386C0FD8A}" type="pres">
      <dgm:prSet presAssocID="{17C4F1A4-1BFC-45DA-8E40-41CD3829C9FE}" presName="text" presStyleLbl="node1" presStyleIdx="0" presStyleCnt="1">
        <dgm:presLayoutVars>
          <dgm:bulletEnabled val="1"/>
        </dgm:presLayoutVars>
      </dgm:prSet>
      <dgm:spPr/>
    </dgm:pt>
  </dgm:ptLst>
  <dgm:cxnLst>
    <dgm:cxn modelId="{8B8A1C1E-ECBE-4958-B526-6CC8DB0428A9}" type="presOf" srcId="{17C4F1A4-1BFC-45DA-8E40-41CD3829C9FE}" destId="{4D89FBF0-5804-4F38-B161-2151EEE0B0C4}" srcOrd="0" destOrd="0" presId="urn:microsoft.com/office/officeart/2005/8/layout/vList4"/>
    <dgm:cxn modelId="{47ADD71E-3BFD-4B22-9937-A67EDE69BD63}" type="presOf" srcId="{3E73709F-542A-4587-92BF-A6EC41D089D3}" destId="{2BC18C48-682E-4DA2-9FA3-F47F3A3F6227}" srcOrd="0" destOrd="0" presId="urn:microsoft.com/office/officeart/2005/8/layout/vList4"/>
    <dgm:cxn modelId="{3A70054C-ED2D-442F-8B2C-EE157E899153}" type="presOf" srcId="{17C4F1A4-1BFC-45DA-8E40-41CD3829C9FE}" destId="{54B65289-3123-4B7D-9E01-CBF386C0FD8A}" srcOrd="1" destOrd="0" presId="urn:microsoft.com/office/officeart/2005/8/layout/vList4"/>
    <dgm:cxn modelId="{3C8340C9-8CF2-4A53-8477-710C4D168FFF}" srcId="{3E73709F-542A-4587-92BF-A6EC41D089D3}" destId="{17C4F1A4-1BFC-45DA-8E40-41CD3829C9FE}" srcOrd="0" destOrd="0" parTransId="{C832DC46-6D65-4184-978D-379AC22E0012}" sibTransId="{101B671F-B541-4DDE-9B0D-BAC2E91B0979}"/>
    <dgm:cxn modelId="{0047F7DA-650C-4FC6-94CE-91EE80424A3A}" type="presParOf" srcId="{2BC18C48-682E-4DA2-9FA3-F47F3A3F6227}" destId="{98F84C0E-CBA7-49ED-9A24-AAF004FEC394}" srcOrd="0" destOrd="0" presId="urn:microsoft.com/office/officeart/2005/8/layout/vList4"/>
    <dgm:cxn modelId="{31138FAD-85B6-4C1C-BC95-3B39EB542646}" type="presParOf" srcId="{98F84C0E-CBA7-49ED-9A24-AAF004FEC394}" destId="{4D89FBF0-5804-4F38-B161-2151EEE0B0C4}" srcOrd="0" destOrd="0" presId="urn:microsoft.com/office/officeart/2005/8/layout/vList4"/>
    <dgm:cxn modelId="{8665E158-5007-470C-A8AB-AEE935A1D1A6}" type="presParOf" srcId="{98F84C0E-CBA7-49ED-9A24-AAF004FEC394}" destId="{843BE8F5-B127-4595-B892-968FFB1C335A}" srcOrd="1" destOrd="0" presId="urn:microsoft.com/office/officeart/2005/8/layout/vList4"/>
    <dgm:cxn modelId="{C80C3CD4-E786-4889-B9BF-9D65272258A2}" type="presParOf" srcId="{98F84C0E-CBA7-49ED-9A24-AAF004FEC394}" destId="{54B65289-3123-4B7D-9E01-CBF386C0FD8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5C605-9755-46BD-AF8D-26EC1B90E0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A375FD7-386A-4059-AD73-364EFA1CB0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Supervise library volunteers</a:t>
          </a:r>
        </a:p>
      </dgm:t>
    </dgm:pt>
    <dgm:pt modelId="{9D0A6934-86E8-4E48-83FE-772AB9228F88}" type="parTrans" cxnId="{B4164B92-7080-4DA4-ABF1-997B27F2CE34}">
      <dgm:prSet/>
      <dgm:spPr/>
      <dgm:t>
        <a:bodyPr/>
        <a:lstStyle/>
        <a:p>
          <a:endParaRPr lang="en-US"/>
        </a:p>
      </dgm:t>
    </dgm:pt>
    <dgm:pt modelId="{FF01E6F4-7429-4DC9-8C47-7147A022EDE9}" type="sibTrans" cxnId="{B4164B92-7080-4DA4-ABF1-997B27F2CE34}">
      <dgm:prSet/>
      <dgm:spPr/>
      <dgm:t>
        <a:bodyPr/>
        <a:lstStyle/>
        <a:p>
          <a:endParaRPr lang="en-US"/>
        </a:p>
      </dgm:t>
    </dgm:pt>
    <dgm:pt modelId="{584FDEE0-1BF3-457B-A13A-DD187D34A8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Train &amp; mentor new co-workers</a:t>
          </a:r>
        </a:p>
      </dgm:t>
    </dgm:pt>
    <dgm:pt modelId="{91403FF8-FB3B-4B18-AEC6-F949FA39AAF0}" type="parTrans" cxnId="{D5161045-55FD-4205-84E6-29E4D4C74123}">
      <dgm:prSet/>
      <dgm:spPr/>
      <dgm:t>
        <a:bodyPr/>
        <a:lstStyle/>
        <a:p>
          <a:endParaRPr lang="en-US"/>
        </a:p>
      </dgm:t>
    </dgm:pt>
    <dgm:pt modelId="{F4C15022-7539-4918-9041-543C7B311282}" type="sibTrans" cxnId="{D5161045-55FD-4205-84E6-29E4D4C74123}">
      <dgm:prSet/>
      <dgm:spPr/>
      <dgm:t>
        <a:bodyPr/>
        <a:lstStyle/>
        <a:p>
          <a:endParaRPr lang="en-US"/>
        </a:p>
      </dgm:t>
    </dgm:pt>
    <dgm:pt modelId="{DF9A972D-3E8D-4477-B5BB-85B7C386A95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Interviews</a:t>
          </a:r>
        </a:p>
      </dgm:t>
    </dgm:pt>
    <dgm:pt modelId="{BA98B150-0BF2-4073-8428-01371069D0A3}" type="parTrans" cxnId="{07B5649B-C3CD-4269-A92D-0522CDDDBDEB}">
      <dgm:prSet/>
      <dgm:spPr/>
      <dgm:t>
        <a:bodyPr/>
        <a:lstStyle/>
        <a:p>
          <a:endParaRPr lang="en-US"/>
        </a:p>
      </dgm:t>
    </dgm:pt>
    <dgm:pt modelId="{0E1B3E14-8F4D-4CCF-95B8-AD1A74C389D9}" type="sibTrans" cxnId="{07B5649B-C3CD-4269-A92D-0522CDDDBDEB}">
      <dgm:prSet/>
      <dgm:spPr/>
      <dgm:t>
        <a:bodyPr/>
        <a:lstStyle/>
        <a:p>
          <a:endParaRPr lang="en-US"/>
        </a:p>
      </dgm:t>
    </dgm:pt>
    <dgm:pt modelId="{4BCD0CCC-2E01-4ABA-A600-5864AC0649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Budgeting practice</a:t>
          </a:r>
        </a:p>
      </dgm:t>
    </dgm:pt>
    <dgm:pt modelId="{526E0600-AED6-4A11-9D0C-983FA299346B}" type="parTrans" cxnId="{AFFAEFF2-E8FA-4CD1-A863-33EF8AB89BD2}">
      <dgm:prSet/>
      <dgm:spPr/>
      <dgm:t>
        <a:bodyPr/>
        <a:lstStyle/>
        <a:p>
          <a:endParaRPr lang="en-US"/>
        </a:p>
      </dgm:t>
    </dgm:pt>
    <dgm:pt modelId="{6B865BA9-E39A-474B-85C6-4FA7686F158B}" type="sibTrans" cxnId="{AFFAEFF2-E8FA-4CD1-A863-33EF8AB89BD2}">
      <dgm:prSet/>
      <dgm:spPr/>
      <dgm:t>
        <a:bodyPr/>
        <a:lstStyle/>
        <a:p>
          <a:endParaRPr lang="en-US"/>
        </a:p>
      </dgm:t>
    </dgm:pt>
    <dgm:pt modelId="{7C932172-4307-48B6-9E15-D488ED1D5F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Scheduling practice</a:t>
          </a:r>
        </a:p>
      </dgm:t>
    </dgm:pt>
    <dgm:pt modelId="{64439D9C-2C59-445A-B15A-BF8172FA9B7D}" type="parTrans" cxnId="{8E5FD0BD-7DF1-46E3-AE71-A0029E4BC884}">
      <dgm:prSet/>
      <dgm:spPr/>
      <dgm:t>
        <a:bodyPr/>
        <a:lstStyle/>
        <a:p>
          <a:endParaRPr lang="en-US"/>
        </a:p>
      </dgm:t>
    </dgm:pt>
    <dgm:pt modelId="{D7447B95-63F0-45A4-8212-AC1FCCE8582B}" type="sibTrans" cxnId="{8E5FD0BD-7DF1-46E3-AE71-A0029E4BC884}">
      <dgm:prSet/>
      <dgm:spPr/>
      <dgm:t>
        <a:bodyPr/>
        <a:lstStyle/>
        <a:p>
          <a:endParaRPr lang="en-US"/>
        </a:p>
      </dgm:t>
    </dgm:pt>
    <dgm:pt modelId="{FB0B1E38-05B1-413C-8C4A-EE6F81FF13AC}" type="pres">
      <dgm:prSet presAssocID="{BD95C605-9755-46BD-AF8D-26EC1B90E05B}" presName="root" presStyleCnt="0">
        <dgm:presLayoutVars>
          <dgm:dir/>
          <dgm:resizeHandles val="exact"/>
        </dgm:presLayoutVars>
      </dgm:prSet>
      <dgm:spPr/>
    </dgm:pt>
    <dgm:pt modelId="{7ECB775F-AF30-4323-A2F2-D0BA1BC9820D}" type="pres">
      <dgm:prSet presAssocID="{5A375FD7-386A-4059-AD73-364EFA1CB0AB}" presName="compNode" presStyleCnt="0"/>
      <dgm:spPr/>
    </dgm:pt>
    <dgm:pt modelId="{B2B12DC3-A022-4F31-A05E-5832611127C0}" type="pres">
      <dgm:prSet presAssocID="{5A375FD7-386A-4059-AD73-364EFA1CB0AB}" presName="bgRect" presStyleLbl="bgShp" presStyleIdx="0" presStyleCnt="5"/>
      <dgm:spPr/>
    </dgm:pt>
    <dgm:pt modelId="{A5C9832F-1754-4A6A-97A6-5DFF07B9AA1D}" type="pres">
      <dgm:prSet presAssocID="{5A375FD7-386A-4059-AD73-364EFA1CB0A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DAAA3ACE-9C50-4145-B832-FE0F3F33EE4D}" type="pres">
      <dgm:prSet presAssocID="{5A375FD7-386A-4059-AD73-364EFA1CB0AB}" presName="spaceRect" presStyleCnt="0"/>
      <dgm:spPr/>
    </dgm:pt>
    <dgm:pt modelId="{D4BCBA42-3A88-437A-907F-324E091E350F}" type="pres">
      <dgm:prSet presAssocID="{5A375FD7-386A-4059-AD73-364EFA1CB0AB}" presName="parTx" presStyleLbl="revTx" presStyleIdx="0" presStyleCnt="5">
        <dgm:presLayoutVars>
          <dgm:chMax val="0"/>
          <dgm:chPref val="0"/>
        </dgm:presLayoutVars>
      </dgm:prSet>
      <dgm:spPr/>
    </dgm:pt>
    <dgm:pt modelId="{1372CBB4-FC9B-46AA-AEB0-12A72DB051DC}" type="pres">
      <dgm:prSet presAssocID="{FF01E6F4-7429-4DC9-8C47-7147A022EDE9}" presName="sibTrans" presStyleCnt="0"/>
      <dgm:spPr/>
    </dgm:pt>
    <dgm:pt modelId="{2B3417AA-4E1A-444C-855E-444D020EA678}" type="pres">
      <dgm:prSet presAssocID="{584FDEE0-1BF3-457B-A13A-DD187D34A8F3}" presName="compNode" presStyleCnt="0"/>
      <dgm:spPr/>
    </dgm:pt>
    <dgm:pt modelId="{EFE4695D-DF75-4450-BA53-0ECE74B41F56}" type="pres">
      <dgm:prSet presAssocID="{584FDEE0-1BF3-457B-A13A-DD187D34A8F3}" presName="bgRect" presStyleLbl="bgShp" presStyleIdx="1" presStyleCnt="5"/>
      <dgm:spPr/>
    </dgm:pt>
    <dgm:pt modelId="{D268940C-D648-47C2-83F8-9DA83999ADE3}" type="pres">
      <dgm:prSet presAssocID="{584FDEE0-1BF3-457B-A13A-DD187D34A8F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A3DF740-2788-4B88-97FD-0363A5B168E9}" type="pres">
      <dgm:prSet presAssocID="{584FDEE0-1BF3-457B-A13A-DD187D34A8F3}" presName="spaceRect" presStyleCnt="0"/>
      <dgm:spPr/>
    </dgm:pt>
    <dgm:pt modelId="{B0AB5DC0-8AB7-4068-9568-E351936EECC1}" type="pres">
      <dgm:prSet presAssocID="{584FDEE0-1BF3-457B-A13A-DD187D34A8F3}" presName="parTx" presStyleLbl="revTx" presStyleIdx="1" presStyleCnt="5">
        <dgm:presLayoutVars>
          <dgm:chMax val="0"/>
          <dgm:chPref val="0"/>
        </dgm:presLayoutVars>
      </dgm:prSet>
      <dgm:spPr/>
    </dgm:pt>
    <dgm:pt modelId="{5FA93C8A-AE15-4C2B-BC58-860120C5E16C}" type="pres">
      <dgm:prSet presAssocID="{F4C15022-7539-4918-9041-543C7B311282}" presName="sibTrans" presStyleCnt="0"/>
      <dgm:spPr/>
    </dgm:pt>
    <dgm:pt modelId="{F7706FDB-3D8C-42F8-801F-960EB92DA1A6}" type="pres">
      <dgm:prSet presAssocID="{DF9A972D-3E8D-4477-B5BB-85B7C386A95F}" presName="compNode" presStyleCnt="0"/>
      <dgm:spPr/>
    </dgm:pt>
    <dgm:pt modelId="{83CD48A1-35C5-4507-92A7-DC2B23668A73}" type="pres">
      <dgm:prSet presAssocID="{DF9A972D-3E8D-4477-B5BB-85B7C386A95F}" presName="bgRect" presStyleLbl="bgShp" presStyleIdx="2" presStyleCnt="5"/>
      <dgm:spPr>
        <a:solidFill>
          <a:schemeClr val="tx2">
            <a:lumMod val="60000"/>
            <a:lumOff val="40000"/>
          </a:schemeClr>
        </a:solidFill>
      </dgm:spPr>
    </dgm:pt>
    <dgm:pt modelId="{3211302D-9216-41E5-A36E-1AB13E221887}" type="pres">
      <dgm:prSet presAssocID="{DF9A972D-3E8D-4477-B5BB-85B7C386A95F}" presName="iconRect" presStyleLbl="node1" presStyleIdx="2" presStyleCnt="5" custLinFactNeighborX="565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room"/>
        </a:ext>
      </dgm:extLst>
    </dgm:pt>
    <dgm:pt modelId="{12975E3D-4665-41E7-9B2D-CB05379D399C}" type="pres">
      <dgm:prSet presAssocID="{DF9A972D-3E8D-4477-B5BB-85B7C386A95F}" presName="spaceRect" presStyleCnt="0"/>
      <dgm:spPr/>
    </dgm:pt>
    <dgm:pt modelId="{039FCABC-1547-4F83-B32C-B1F6B8D91AD7}" type="pres">
      <dgm:prSet presAssocID="{DF9A972D-3E8D-4477-B5BB-85B7C386A95F}" presName="parTx" presStyleLbl="revTx" presStyleIdx="2" presStyleCnt="5">
        <dgm:presLayoutVars>
          <dgm:chMax val="0"/>
          <dgm:chPref val="0"/>
        </dgm:presLayoutVars>
      </dgm:prSet>
      <dgm:spPr/>
    </dgm:pt>
    <dgm:pt modelId="{800C6231-999A-4D08-B6B0-2B1342561A81}" type="pres">
      <dgm:prSet presAssocID="{0E1B3E14-8F4D-4CCF-95B8-AD1A74C389D9}" presName="sibTrans" presStyleCnt="0"/>
      <dgm:spPr/>
    </dgm:pt>
    <dgm:pt modelId="{DF27A8E3-AB5A-43E3-834D-159974C9EED9}" type="pres">
      <dgm:prSet presAssocID="{4BCD0CCC-2E01-4ABA-A600-5864AC064960}" presName="compNode" presStyleCnt="0"/>
      <dgm:spPr/>
    </dgm:pt>
    <dgm:pt modelId="{CCE4CBB3-35D3-4D41-9F44-1C60E05B43A5}" type="pres">
      <dgm:prSet presAssocID="{4BCD0CCC-2E01-4ABA-A600-5864AC064960}" presName="bgRect" presStyleLbl="bgShp" presStyleIdx="3" presStyleCnt="5"/>
      <dgm:spPr/>
    </dgm:pt>
    <dgm:pt modelId="{7D52E3FE-5341-4468-A566-6E1A6E7ABD32}" type="pres">
      <dgm:prSet presAssocID="{4BCD0CCC-2E01-4ABA-A600-5864AC06496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F1B7CD79-0145-4EF3-901E-2754B81D3C92}" type="pres">
      <dgm:prSet presAssocID="{4BCD0CCC-2E01-4ABA-A600-5864AC064960}" presName="spaceRect" presStyleCnt="0"/>
      <dgm:spPr/>
    </dgm:pt>
    <dgm:pt modelId="{CD9B33CA-EA89-4BAE-9AAF-9093FFD85A4D}" type="pres">
      <dgm:prSet presAssocID="{4BCD0CCC-2E01-4ABA-A600-5864AC064960}" presName="parTx" presStyleLbl="revTx" presStyleIdx="3" presStyleCnt="5">
        <dgm:presLayoutVars>
          <dgm:chMax val="0"/>
          <dgm:chPref val="0"/>
        </dgm:presLayoutVars>
      </dgm:prSet>
      <dgm:spPr/>
    </dgm:pt>
    <dgm:pt modelId="{3E40388B-AA07-4F7A-A12C-5344E2598227}" type="pres">
      <dgm:prSet presAssocID="{6B865BA9-E39A-474B-85C6-4FA7686F158B}" presName="sibTrans" presStyleCnt="0"/>
      <dgm:spPr/>
    </dgm:pt>
    <dgm:pt modelId="{7673C678-2D4E-4375-B15B-B0BD1BF318B8}" type="pres">
      <dgm:prSet presAssocID="{7C932172-4307-48B6-9E15-D488ED1D5FB9}" presName="compNode" presStyleCnt="0"/>
      <dgm:spPr/>
    </dgm:pt>
    <dgm:pt modelId="{A798CDDE-79F3-4E52-9461-C796F1ACE188}" type="pres">
      <dgm:prSet presAssocID="{7C932172-4307-48B6-9E15-D488ED1D5FB9}" presName="bgRect" presStyleLbl="bgShp" presStyleIdx="4" presStyleCnt="5"/>
      <dgm:spPr/>
    </dgm:pt>
    <dgm:pt modelId="{5625B858-F1E7-4C91-AFEA-39B44BB026C0}" type="pres">
      <dgm:prSet presAssocID="{7C932172-4307-48B6-9E15-D488ED1D5FB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56C3CD59-DB37-43DD-8944-134726FB2DCC}" type="pres">
      <dgm:prSet presAssocID="{7C932172-4307-48B6-9E15-D488ED1D5FB9}" presName="spaceRect" presStyleCnt="0"/>
      <dgm:spPr/>
    </dgm:pt>
    <dgm:pt modelId="{B9022599-11E3-4D1D-A1FE-DF2C1DEFCA61}" type="pres">
      <dgm:prSet presAssocID="{7C932172-4307-48B6-9E15-D488ED1D5FB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BD18E1E-1EB7-41C3-851B-9EB1BCBF110F}" type="presOf" srcId="{DF9A972D-3E8D-4477-B5BB-85B7C386A95F}" destId="{039FCABC-1547-4F83-B32C-B1F6B8D91AD7}" srcOrd="0" destOrd="0" presId="urn:microsoft.com/office/officeart/2018/2/layout/IconVerticalSolidList"/>
    <dgm:cxn modelId="{D5161045-55FD-4205-84E6-29E4D4C74123}" srcId="{BD95C605-9755-46BD-AF8D-26EC1B90E05B}" destId="{584FDEE0-1BF3-457B-A13A-DD187D34A8F3}" srcOrd="1" destOrd="0" parTransId="{91403FF8-FB3B-4B18-AEC6-F949FA39AAF0}" sibTransId="{F4C15022-7539-4918-9041-543C7B311282}"/>
    <dgm:cxn modelId="{F924D14C-3EAD-4DD6-A379-0A49628B27D3}" type="presOf" srcId="{584FDEE0-1BF3-457B-A13A-DD187D34A8F3}" destId="{B0AB5DC0-8AB7-4068-9568-E351936EECC1}" srcOrd="0" destOrd="0" presId="urn:microsoft.com/office/officeart/2018/2/layout/IconVerticalSolidList"/>
    <dgm:cxn modelId="{C9684061-AEF9-4F99-8FF1-F839987DED7B}" type="presOf" srcId="{5A375FD7-386A-4059-AD73-364EFA1CB0AB}" destId="{D4BCBA42-3A88-437A-907F-324E091E350F}" srcOrd="0" destOrd="0" presId="urn:microsoft.com/office/officeart/2018/2/layout/IconVerticalSolidList"/>
    <dgm:cxn modelId="{B4164B92-7080-4DA4-ABF1-997B27F2CE34}" srcId="{BD95C605-9755-46BD-AF8D-26EC1B90E05B}" destId="{5A375FD7-386A-4059-AD73-364EFA1CB0AB}" srcOrd="0" destOrd="0" parTransId="{9D0A6934-86E8-4E48-83FE-772AB9228F88}" sibTransId="{FF01E6F4-7429-4DC9-8C47-7147A022EDE9}"/>
    <dgm:cxn modelId="{07B5649B-C3CD-4269-A92D-0522CDDDBDEB}" srcId="{BD95C605-9755-46BD-AF8D-26EC1B90E05B}" destId="{DF9A972D-3E8D-4477-B5BB-85B7C386A95F}" srcOrd="2" destOrd="0" parTransId="{BA98B150-0BF2-4073-8428-01371069D0A3}" sibTransId="{0E1B3E14-8F4D-4CCF-95B8-AD1A74C389D9}"/>
    <dgm:cxn modelId="{0D10AFA6-3EFD-4F23-A18A-0BDE56331FF5}" type="presOf" srcId="{4BCD0CCC-2E01-4ABA-A600-5864AC064960}" destId="{CD9B33CA-EA89-4BAE-9AAF-9093FFD85A4D}" srcOrd="0" destOrd="0" presId="urn:microsoft.com/office/officeart/2018/2/layout/IconVerticalSolidList"/>
    <dgm:cxn modelId="{8E5FD0BD-7DF1-46E3-AE71-A0029E4BC884}" srcId="{BD95C605-9755-46BD-AF8D-26EC1B90E05B}" destId="{7C932172-4307-48B6-9E15-D488ED1D5FB9}" srcOrd="4" destOrd="0" parTransId="{64439D9C-2C59-445A-B15A-BF8172FA9B7D}" sibTransId="{D7447B95-63F0-45A4-8212-AC1FCCE8582B}"/>
    <dgm:cxn modelId="{696BB7D5-B924-4A84-B6AC-5AFF5767363C}" type="presOf" srcId="{BD95C605-9755-46BD-AF8D-26EC1B90E05B}" destId="{FB0B1E38-05B1-413C-8C4A-EE6F81FF13AC}" srcOrd="0" destOrd="0" presId="urn:microsoft.com/office/officeart/2018/2/layout/IconVerticalSolidList"/>
    <dgm:cxn modelId="{AFFAEFF2-E8FA-4CD1-A863-33EF8AB89BD2}" srcId="{BD95C605-9755-46BD-AF8D-26EC1B90E05B}" destId="{4BCD0CCC-2E01-4ABA-A600-5864AC064960}" srcOrd="3" destOrd="0" parTransId="{526E0600-AED6-4A11-9D0C-983FA299346B}" sibTransId="{6B865BA9-E39A-474B-85C6-4FA7686F158B}"/>
    <dgm:cxn modelId="{3469B3F8-1165-46CE-A443-F7EEF7B15EBF}" type="presOf" srcId="{7C932172-4307-48B6-9E15-D488ED1D5FB9}" destId="{B9022599-11E3-4D1D-A1FE-DF2C1DEFCA61}" srcOrd="0" destOrd="0" presId="urn:microsoft.com/office/officeart/2018/2/layout/IconVerticalSolidList"/>
    <dgm:cxn modelId="{EE945A01-2FFE-4777-98B2-5D29C8840FB5}" type="presParOf" srcId="{FB0B1E38-05B1-413C-8C4A-EE6F81FF13AC}" destId="{7ECB775F-AF30-4323-A2F2-D0BA1BC9820D}" srcOrd="0" destOrd="0" presId="urn:microsoft.com/office/officeart/2018/2/layout/IconVerticalSolidList"/>
    <dgm:cxn modelId="{DF3FADFE-13C4-48CB-9F03-4564E373B6D1}" type="presParOf" srcId="{7ECB775F-AF30-4323-A2F2-D0BA1BC9820D}" destId="{B2B12DC3-A022-4F31-A05E-5832611127C0}" srcOrd="0" destOrd="0" presId="urn:microsoft.com/office/officeart/2018/2/layout/IconVerticalSolidList"/>
    <dgm:cxn modelId="{882186BD-30C9-49E6-A37B-C952D582EF44}" type="presParOf" srcId="{7ECB775F-AF30-4323-A2F2-D0BA1BC9820D}" destId="{A5C9832F-1754-4A6A-97A6-5DFF07B9AA1D}" srcOrd="1" destOrd="0" presId="urn:microsoft.com/office/officeart/2018/2/layout/IconVerticalSolidList"/>
    <dgm:cxn modelId="{9E2108AD-A474-49A9-BE66-CB8583ACCA61}" type="presParOf" srcId="{7ECB775F-AF30-4323-A2F2-D0BA1BC9820D}" destId="{DAAA3ACE-9C50-4145-B832-FE0F3F33EE4D}" srcOrd="2" destOrd="0" presId="urn:microsoft.com/office/officeart/2018/2/layout/IconVerticalSolidList"/>
    <dgm:cxn modelId="{E7DA8C36-46F0-4758-B358-31A92718167E}" type="presParOf" srcId="{7ECB775F-AF30-4323-A2F2-D0BA1BC9820D}" destId="{D4BCBA42-3A88-437A-907F-324E091E350F}" srcOrd="3" destOrd="0" presId="urn:microsoft.com/office/officeart/2018/2/layout/IconVerticalSolidList"/>
    <dgm:cxn modelId="{1A38E76D-43D0-4F9C-83E3-02417CB23569}" type="presParOf" srcId="{FB0B1E38-05B1-413C-8C4A-EE6F81FF13AC}" destId="{1372CBB4-FC9B-46AA-AEB0-12A72DB051DC}" srcOrd="1" destOrd="0" presId="urn:microsoft.com/office/officeart/2018/2/layout/IconVerticalSolidList"/>
    <dgm:cxn modelId="{6542C53D-6DC1-42A6-8317-CBB91463257D}" type="presParOf" srcId="{FB0B1E38-05B1-413C-8C4A-EE6F81FF13AC}" destId="{2B3417AA-4E1A-444C-855E-444D020EA678}" srcOrd="2" destOrd="0" presId="urn:microsoft.com/office/officeart/2018/2/layout/IconVerticalSolidList"/>
    <dgm:cxn modelId="{5465ABA1-142A-4CBD-BB71-D80BE13B3CCA}" type="presParOf" srcId="{2B3417AA-4E1A-444C-855E-444D020EA678}" destId="{EFE4695D-DF75-4450-BA53-0ECE74B41F56}" srcOrd="0" destOrd="0" presId="urn:microsoft.com/office/officeart/2018/2/layout/IconVerticalSolidList"/>
    <dgm:cxn modelId="{829F6809-4EA6-4F0A-ACCE-21AA68F687E4}" type="presParOf" srcId="{2B3417AA-4E1A-444C-855E-444D020EA678}" destId="{D268940C-D648-47C2-83F8-9DA83999ADE3}" srcOrd="1" destOrd="0" presId="urn:microsoft.com/office/officeart/2018/2/layout/IconVerticalSolidList"/>
    <dgm:cxn modelId="{FC5CCBE1-C72F-4644-906E-C5E46E2E24C4}" type="presParOf" srcId="{2B3417AA-4E1A-444C-855E-444D020EA678}" destId="{7A3DF740-2788-4B88-97FD-0363A5B168E9}" srcOrd="2" destOrd="0" presId="urn:microsoft.com/office/officeart/2018/2/layout/IconVerticalSolidList"/>
    <dgm:cxn modelId="{2D5DAD46-42D9-4A2A-AA3C-4BBB03934B0C}" type="presParOf" srcId="{2B3417AA-4E1A-444C-855E-444D020EA678}" destId="{B0AB5DC0-8AB7-4068-9568-E351936EECC1}" srcOrd="3" destOrd="0" presId="urn:microsoft.com/office/officeart/2018/2/layout/IconVerticalSolidList"/>
    <dgm:cxn modelId="{6AAA5BDE-3E5F-4FA2-9AC6-EDB05F7B2112}" type="presParOf" srcId="{FB0B1E38-05B1-413C-8C4A-EE6F81FF13AC}" destId="{5FA93C8A-AE15-4C2B-BC58-860120C5E16C}" srcOrd="3" destOrd="0" presId="urn:microsoft.com/office/officeart/2018/2/layout/IconVerticalSolidList"/>
    <dgm:cxn modelId="{F5514F56-D520-491B-A804-C83B78A7FEEA}" type="presParOf" srcId="{FB0B1E38-05B1-413C-8C4A-EE6F81FF13AC}" destId="{F7706FDB-3D8C-42F8-801F-960EB92DA1A6}" srcOrd="4" destOrd="0" presId="urn:microsoft.com/office/officeart/2018/2/layout/IconVerticalSolidList"/>
    <dgm:cxn modelId="{0D683EFF-937B-4D12-8CEF-F6FCF89C0C2A}" type="presParOf" srcId="{F7706FDB-3D8C-42F8-801F-960EB92DA1A6}" destId="{83CD48A1-35C5-4507-92A7-DC2B23668A73}" srcOrd="0" destOrd="0" presId="urn:microsoft.com/office/officeart/2018/2/layout/IconVerticalSolidList"/>
    <dgm:cxn modelId="{7FC71AF6-FFC8-4B96-B154-2C3159DB0CAA}" type="presParOf" srcId="{F7706FDB-3D8C-42F8-801F-960EB92DA1A6}" destId="{3211302D-9216-41E5-A36E-1AB13E221887}" srcOrd="1" destOrd="0" presId="urn:microsoft.com/office/officeart/2018/2/layout/IconVerticalSolidList"/>
    <dgm:cxn modelId="{D18C4E0A-EBEA-4F6B-862C-2FFF47721FBC}" type="presParOf" srcId="{F7706FDB-3D8C-42F8-801F-960EB92DA1A6}" destId="{12975E3D-4665-41E7-9B2D-CB05379D399C}" srcOrd="2" destOrd="0" presId="urn:microsoft.com/office/officeart/2018/2/layout/IconVerticalSolidList"/>
    <dgm:cxn modelId="{0689D2F9-029F-4AB5-AEB0-0B93E35F3118}" type="presParOf" srcId="{F7706FDB-3D8C-42F8-801F-960EB92DA1A6}" destId="{039FCABC-1547-4F83-B32C-B1F6B8D91AD7}" srcOrd="3" destOrd="0" presId="urn:microsoft.com/office/officeart/2018/2/layout/IconVerticalSolidList"/>
    <dgm:cxn modelId="{94ABBC0F-34AE-4476-A0AD-B52C2240F620}" type="presParOf" srcId="{FB0B1E38-05B1-413C-8C4A-EE6F81FF13AC}" destId="{800C6231-999A-4D08-B6B0-2B1342561A81}" srcOrd="5" destOrd="0" presId="urn:microsoft.com/office/officeart/2018/2/layout/IconVerticalSolidList"/>
    <dgm:cxn modelId="{3685D1B8-8FDB-490E-B7E4-9C9D275CDBC9}" type="presParOf" srcId="{FB0B1E38-05B1-413C-8C4A-EE6F81FF13AC}" destId="{DF27A8E3-AB5A-43E3-834D-159974C9EED9}" srcOrd="6" destOrd="0" presId="urn:microsoft.com/office/officeart/2018/2/layout/IconVerticalSolidList"/>
    <dgm:cxn modelId="{1106158E-8CA7-412D-94AA-06AC12C153A1}" type="presParOf" srcId="{DF27A8E3-AB5A-43E3-834D-159974C9EED9}" destId="{CCE4CBB3-35D3-4D41-9F44-1C60E05B43A5}" srcOrd="0" destOrd="0" presId="urn:microsoft.com/office/officeart/2018/2/layout/IconVerticalSolidList"/>
    <dgm:cxn modelId="{69E524D9-14B2-4EC5-9706-B9570FFB365B}" type="presParOf" srcId="{DF27A8E3-AB5A-43E3-834D-159974C9EED9}" destId="{7D52E3FE-5341-4468-A566-6E1A6E7ABD32}" srcOrd="1" destOrd="0" presId="urn:microsoft.com/office/officeart/2018/2/layout/IconVerticalSolidList"/>
    <dgm:cxn modelId="{339CD811-9160-4C27-87F0-34EA26CAACB3}" type="presParOf" srcId="{DF27A8E3-AB5A-43E3-834D-159974C9EED9}" destId="{F1B7CD79-0145-4EF3-901E-2754B81D3C92}" srcOrd="2" destOrd="0" presId="urn:microsoft.com/office/officeart/2018/2/layout/IconVerticalSolidList"/>
    <dgm:cxn modelId="{2BB0AC7A-8BCC-4D50-9FA2-F9D3347F9665}" type="presParOf" srcId="{DF27A8E3-AB5A-43E3-834D-159974C9EED9}" destId="{CD9B33CA-EA89-4BAE-9AAF-9093FFD85A4D}" srcOrd="3" destOrd="0" presId="urn:microsoft.com/office/officeart/2018/2/layout/IconVerticalSolidList"/>
    <dgm:cxn modelId="{BE763B77-827D-4E0E-958C-A00E944CE105}" type="presParOf" srcId="{FB0B1E38-05B1-413C-8C4A-EE6F81FF13AC}" destId="{3E40388B-AA07-4F7A-A12C-5344E2598227}" srcOrd="7" destOrd="0" presId="urn:microsoft.com/office/officeart/2018/2/layout/IconVerticalSolidList"/>
    <dgm:cxn modelId="{A36B3C83-57C5-4E94-A601-A1A599F5A943}" type="presParOf" srcId="{FB0B1E38-05B1-413C-8C4A-EE6F81FF13AC}" destId="{7673C678-2D4E-4375-B15B-B0BD1BF318B8}" srcOrd="8" destOrd="0" presId="urn:microsoft.com/office/officeart/2018/2/layout/IconVerticalSolidList"/>
    <dgm:cxn modelId="{8E601F16-1CB2-40BD-899A-D883B3FE426A}" type="presParOf" srcId="{7673C678-2D4E-4375-B15B-B0BD1BF318B8}" destId="{A798CDDE-79F3-4E52-9461-C796F1ACE188}" srcOrd="0" destOrd="0" presId="urn:microsoft.com/office/officeart/2018/2/layout/IconVerticalSolidList"/>
    <dgm:cxn modelId="{C4E33E5E-082E-4E3A-BCDD-100F1A9C9ABE}" type="presParOf" srcId="{7673C678-2D4E-4375-B15B-B0BD1BF318B8}" destId="{5625B858-F1E7-4C91-AFEA-39B44BB026C0}" srcOrd="1" destOrd="0" presId="urn:microsoft.com/office/officeart/2018/2/layout/IconVerticalSolidList"/>
    <dgm:cxn modelId="{58FDAF94-4FB0-419B-9504-490084253287}" type="presParOf" srcId="{7673C678-2D4E-4375-B15B-B0BD1BF318B8}" destId="{56C3CD59-DB37-43DD-8944-134726FB2DCC}" srcOrd="2" destOrd="0" presId="urn:microsoft.com/office/officeart/2018/2/layout/IconVerticalSolidList"/>
    <dgm:cxn modelId="{C5E9D5EC-9F2B-44A7-B7A6-812D6A503A22}" type="presParOf" srcId="{7673C678-2D4E-4375-B15B-B0BD1BF318B8}" destId="{B9022599-11E3-4D1D-A1FE-DF2C1DEFCA6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95C605-9755-46BD-AF8D-26EC1B90E0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A375FD7-386A-4059-AD73-364EFA1CB0AB}">
      <dgm:prSet custT="1"/>
      <dgm:spPr/>
      <dgm:t>
        <a:bodyPr/>
        <a:lstStyle/>
        <a:p>
          <a:r>
            <a:rPr lang="en-US" sz="2800" dirty="0"/>
            <a:t>Emotional intelligence</a:t>
          </a:r>
        </a:p>
      </dgm:t>
    </dgm:pt>
    <dgm:pt modelId="{9D0A6934-86E8-4E48-83FE-772AB9228F88}" type="parTrans" cxnId="{B4164B92-7080-4DA4-ABF1-997B27F2CE34}">
      <dgm:prSet/>
      <dgm:spPr/>
      <dgm:t>
        <a:bodyPr/>
        <a:lstStyle/>
        <a:p>
          <a:endParaRPr lang="en-US"/>
        </a:p>
      </dgm:t>
    </dgm:pt>
    <dgm:pt modelId="{FF01E6F4-7429-4DC9-8C47-7147A022EDE9}" type="sibTrans" cxnId="{B4164B92-7080-4DA4-ABF1-997B27F2CE34}">
      <dgm:prSet/>
      <dgm:spPr/>
      <dgm:t>
        <a:bodyPr/>
        <a:lstStyle/>
        <a:p>
          <a:endParaRPr lang="en-US"/>
        </a:p>
      </dgm:t>
    </dgm:pt>
    <dgm:pt modelId="{584FDEE0-1BF3-457B-A13A-DD187D34A8F3}">
      <dgm:prSet custT="1"/>
      <dgm:spPr/>
      <dgm:t>
        <a:bodyPr/>
        <a:lstStyle/>
        <a:p>
          <a:r>
            <a:rPr lang="en-US" sz="2800" dirty="0"/>
            <a:t>Communication</a:t>
          </a:r>
        </a:p>
      </dgm:t>
    </dgm:pt>
    <dgm:pt modelId="{91403FF8-FB3B-4B18-AEC6-F949FA39AAF0}" type="parTrans" cxnId="{D5161045-55FD-4205-84E6-29E4D4C74123}">
      <dgm:prSet/>
      <dgm:spPr/>
      <dgm:t>
        <a:bodyPr/>
        <a:lstStyle/>
        <a:p>
          <a:endParaRPr lang="en-US"/>
        </a:p>
      </dgm:t>
    </dgm:pt>
    <dgm:pt modelId="{F4C15022-7539-4918-9041-543C7B311282}" type="sibTrans" cxnId="{D5161045-55FD-4205-84E6-29E4D4C74123}">
      <dgm:prSet/>
      <dgm:spPr/>
      <dgm:t>
        <a:bodyPr/>
        <a:lstStyle/>
        <a:p>
          <a:endParaRPr lang="en-US"/>
        </a:p>
      </dgm:t>
    </dgm:pt>
    <dgm:pt modelId="{DF9A972D-3E8D-4477-B5BB-85B7C386A95F}">
      <dgm:prSet custT="1"/>
      <dgm:spPr/>
      <dgm:t>
        <a:bodyPr/>
        <a:lstStyle/>
        <a:p>
          <a:r>
            <a:rPr lang="en-US" sz="2800" dirty="0"/>
            <a:t>People skills &amp; conflict resolution</a:t>
          </a:r>
        </a:p>
      </dgm:t>
    </dgm:pt>
    <dgm:pt modelId="{BA98B150-0BF2-4073-8428-01371069D0A3}" type="parTrans" cxnId="{07B5649B-C3CD-4269-A92D-0522CDDDBDEB}">
      <dgm:prSet/>
      <dgm:spPr/>
      <dgm:t>
        <a:bodyPr/>
        <a:lstStyle/>
        <a:p>
          <a:endParaRPr lang="en-US"/>
        </a:p>
      </dgm:t>
    </dgm:pt>
    <dgm:pt modelId="{0E1B3E14-8F4D-4CCF-95B8-AD1A74C389D9}" type="sibTrans" cxnId="{07B5649B-C3CD-4269-A92D-0522CDDDBDEB}">
      <dgm:prSet/>
      <dgm:spPr/>
      <dgm:t>
        <a:bodyPr/>
        <a:lstStyle/>
        <a:p>
          <a:endParaRPr lang="en-US"/>
        </a:p>
      </dgm:t>
    </dgm:pt>
    <dgm:pt modelId="{4BCD0CCC-2E01-4ABA-A600-5864AC064960}">
      <dgm:prSet custT="1"/>
      <dgm:spPr/>
      <dgm:t>
        <a:bodyPr/>
        <a:lstStyle/>
        <a:p>
          <a:r>
            <a:rPr lang="en-US" sz="2800" dirty="0"/>
            <a:t>Organizational commitment</a:t>
          </a:r>
        </a:p>
      </dgm:t>
    </dgm:pt>
    <dgm:pt modelId="{526E0600-AED6-4A11-9D0C-983FA299346B}" type="parTrans" cxnId="{AFFAEFF2-E8FA-4CD1-A863-33EF8AB89BD2}">
      <dgm:prSet/>
      <dgm:spPr/>
      <dgm:t>
        <a:bodyPr/>
        <a:lstStyle/>
        <a:p>
          <a:endParaRPr lang="en-US"/>
        </a:p>
      </dgm:t>
    </dgm:pt>
    <dgm:pt modelId="{6B865BA9-E39A-474B-85C6-4FA7686F158B}" type="sibTrans" cxnId="{AFFAEFF2-E8FA-4CD1-A863-33EF8AB89BD2}">
      <dgm:prSet/>
      <dgm:spPr/>
      <dgm:t>
        <a:bodyPr/>
        <a:lstStyle/>
        <a:p>
          <a:endParaRPr lang="en-US"/>
        </a:p>
      </dgm:t>
    </dgm:pt>
    <dgm:pt modelId="{7C932172-4307-48B6-9E15-D488ED1D5FB9}">
      <dgm:prSet custT="1"/>
      <dgm:spPr/>
      <dgm:t>
        <a:bodyPr/>
        <a:lstStyle/>
        <a:p>
          <a:r>
            <a:rPr lang="en-US" sz="2800" dirty="0"/>
            <a:t>Initiative &amp; confidence</a:t>
          </a:r>
        </a:p>
      </dgm:t>
    </dgm:pt>
    <dgm:pt modelId="{64439D9C-2C59-445A-B15A-BF8172FA9B7D}" type="parTrans" cxnId="{8E5FD0BD-7DF1-46E3-AE71-A0029E4BC884}">
      <dgm:prSet/>
      <dgm:spPr/>
      <dgm:t>
        <a:bodyPr/>
        <a:lstStyle/>
        <a:p>
          <a:endParaRPr lang="en-US"/>
        </a:p>
      </dgm:t>
    </dgm:pt>
    <dgm:pt modelId="{D7447B95-63F0-45A4-8212-AC1FCCE8582B}" type="sibTrans" cxnId="{8E5FD0BD-7DF1-46E3-AE71-A0029E4BC884}">
      <dgm:prSet/>
      <dgm:spPr/>
      <dgm:t>
        <a:bodyPr/>
        <a:lstStyle/>
        <a:p>
          <a:endParaRPr lang="en-US"/>
        </a:p>
      </dgm:t>
    </dgm:pt>
    <dgm:pt modelId="{FB0B1E38-05B1-413C-8C4A-EE6F81FF13AC}" type="pres">
      <dgm:prSet presAssocID="{BD95C605-9755-46BD-AF8D-26EC1B90E05B}" presName="root" presStyleCnt="0">
        <dgm:presLayoutVars>
          <dgm:dir/>
          <dgm:resizeHandles val="exact"/>
        </dgm:presLayoutVars>
      </dgm:prSet>
      <dgm:spPr/>
    </dgm:pt>
    <dgm:pt modelId="{7ECB775F-AF30-4323-A2F2-D0BA1BC9820D}" type="pres">
      <dgm:prSet presAssocID="{5A375FD7-386A-4059-AD73-364EFA1CB0AB}" presName="compNode" presStyleCnt="0"/>
      <dgm:spPr/>
    </dgm:pt>
    <dgm:pt modelId="{B2B12DC3-A022-4F31-A05E-5832611127C0}" type="pres">
      <dgm:prSet presAssocID="{5A375FD7-386A-4059-AD73-364EFA1CB0AB}" presName="bgRect" presStyleLbl="bgShp" presStyleIdx="0" presStyleCnt="5"/>
      <dgm:spPr/>
    </dgm:pt>
    <dgm:pt modelId="{A5C9832F-1754-4A6A-97A6-5DFF07B9AA1D}" type="pres">
      <dgm:prSet presAssocID="{5A375FD7-386A-4059-AD73-364EFA1CB0AB}" presName="iconRect" presStyleLbl="node1" presStyleIdx="0" presStyleCnt="5" custLinFactNeighborX="56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DAAA3ACE-9C50-4145-B832-FE0F3F33EE4D}" type="pres">
      <dgm:prSet presAssocID="{5A375FD7-386A-4059-AD73-364EFA1CB0AB}" presName="spaceRect" presStyleCnt="0"/>
      <dgm:spPr/>
    </dgm:pt>
    <dgm:pt modelId="{D4BCBA42-3A88-437A-907F-324E091E350F}" type="pres">
      <dgm:prSet presAssocID="{5A375FD7-386A-4059-AD73-364EFA1CB0AB}" presName="parTx" presStyleLbl="revTx" presStyleIdx="0" presStyleCnt="5">
        <dgm:presLayoutVars>
          <dgm:chMax val="0"/>
          <dgm:chPref val="0"/>
        </dgm:presLayoutVars>
      </dgm:prSet>
      <dgm:spPr/>
    </dgm:pt>
    <dgm:pt modelId="{1372CBB4-FC9B-46AA-AEB0-12A72DB051DC}" type="pres">
      <dgm:prSet presAssocID="{FF01E6F4-7429-4DC9-8C47-7147A022EDE9}" presName="sibTrans" presStyleCnt="0"/>
      <dgm:spPr/>
    </dgm:pt>
    <dgm:pt modelId="{2B3417AA-4E1A-444C-855E-444D020EA678}" type="pres">
      <dgm:prSet presAssocID="{584FDEE0-1BF3-457B-A13A-DD187D34A8F3}" presName="compNode" presStyleCnt="0"/>
      <dgm:spPr/>
    </dgm:pt>
    <dgm:pt modelId="{EFE4695D-DF75-4450-BA53-0ECE74B41F56}" type="pres">
      <dgm:prSet presAssocID="{584FDEE0-1BF3-457B-A13A-DD187D34A8F3}" presName="bgRect" presStyleLbl="bgShp" presStyleIdx="1" presStyleCnt="5"/>
      <dgm:spPr/>
    </dgm:pt>
    <dgm:pt modelId="{D268940C-D648-47C2-83F8-9DA83999ADE3}" type="pres">
      <dgm:prSet presAssocID="{584FDEE0-1BF3-457B-A13A-DD187D34A8F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A3DF740-2788-4B88-97FD-0363A5B168E9}" type="pres">
      <dgm:prSet presAssocID="{584FDEE0-1BF3-457B-A13A-DD187D34A8F3}" presName="spaceRect" presStyleCnt="0"/>
      <dgm:spPr/>
    </dgm:pt>
    <dgm:pt modelId="{B0AB5DC0-8AB7-4068-9568-E351936EECC1}" type="pres">
      <dgm:prSet presAssocID="{584FDEE0-1BF3-457B-A13A-DD187D34A8F3}" presName="parTx" presStyleLbl="revTx" presStyleIdx="1" presStyleCnt="5">
        <dgm:presLayoutVars>
          <dgm:chMax val="0"/>
          <dgm:chPref val="0"/>
        </dgm:presLayoutVars>
      </dgm:prSet>
      <dgm:spPr/>
    </dgm:pt>
    <dgm:pt modelId="{5FA93C8A-AE15-4C2B-BC58-860120C5E16C}" type="pres">
      <dgm:prSet presAssocID="{F4C15022-7539-4918-9041-543C7B311282}" presName="sibTrans" presStyleCnt="0"/>
      <dgm:spPr/>
    </dgm:pt>
    <dgm:pt modelId="{F7706FDB-3D8C-42F8-801F-960EB92DA1A6}" type="pres">
      <dgm:prSet presAssocID="{DF9A972D-3E8D-4477-B5BB-85B7C386A95F}" presName="compNode" presStyleCnt="0"/>
      <dgm:spPr/>
    </dgm:pt>
    <dgm:pt modelId="{83CD48A1-35C5-4507-92A7-DC2B23668A73}" type="pres">
      <dgm:prSet presAssocID="{DF9A972D-3E8D-4477-B5BB-85B7C386A95F}" presName="bgRect" presStyleLbl="bgShp" presStyleIdx="2" presStyleCnt="5"/>
      <dgm:spPr>
        <a:solidFill>
          <a:schemeClr val="tx2">
            <a:lumMod val="60000"/>
            <a:lumOff val="40000"/>
          </a:schemeClr>
        </a:solidFill>
      </dgm:spPr>
    </dgm:pt>
    <dgm:pt modelId="{3211302D-9216-41E5-A36E-1AB13E221887}" type="pres">
      <dgm:prSet presAssocID="{DF9A972D-3E8D-4477-B5BB-85B7C386A95F}" presName="iconRect" presStyleLbl="node1" presStyleIdx="2" presStyleCnt="5" custLinFactNeighborX="565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2975E3D-4665-41E7-9B2D-CB05379D399C}" type="pres">
      <dgm:prSet presAssocID="{DF9A972D-3E8D-4477-B5BB-85B7C386A95F}" presName="spaceRect" presStyleCnt="0"/>
      <dgm:spPr/>
    </dgm:pt>
    <dgm:pt modelId="{039FCABC-1547-4F83-B32C-B1F6B8D91AD7}" type="pres">
      <dgm:prSet presAssocID="{DF9A972D-3E8D-4477-B5BB-85B7C386A95F}" presName="parTx" presStyleLbl="revTx" presStyleIdx="2" presStyleCnt="5">
        <dgm:presLayoutVars>
          <dgm:chMax val="0"/>
          <dgm:chPref val="0"/>
        </dgm:presLayoutVars>
      </dgm:prSet>
      <dgm:spPr/>
    </dgm:pt>
    <dgm:pt modelId="{800C6231-999A-4D08-B6B0-2B1342561A81}" type="pres">
      <dgm:prSet presAssocID="{0E1B3E14-8F4D-4CCF-95B8-AD1A74C389D9}" presName="sibTrans" presStyleCnt="0"/>
      <dgm:spPr/>
    </dgm:pt>
    <dgm:pt modelId="{DF27A8E3-AB5A-43E3-834D-159974C9EED9}" type="pres">
      <dgm:prSet presAssocID="{4BCD0CCC-2E01-4ABA-A600-5864AC064960}" presName="compNode" presStyleCnt="0"/>
      <dgm:spPr/>
    </dgm:pt>
    <dgm:pt modelId="{CCE4CBB3-35D3-4D41-9F44-1C60E05B43A5}" type="pres">
      <dgm:prSet presAssocID="{4BCD0CCC-2E01-4ABA-A600-5864AC064960}" presName="bgRect" presStyleLbl="bgShp" presStyleIdx="3" presStyleCnt="5"/>
      <dgm:spPr/>
    </dgm:pt>
    <dgm:pt modelId="{7D52E3FE-5341-4468-A566-6E1A6E7ABD32}" type="pres">
      <dgm:prSet presAssocID="{4BCD0CCC-2E01-4ABA-A600-5864AC06496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F1B7CD79-0145-4EF3-901E-2754B81D3C92}" type="pres">
      <dgm:prSet presAssocID="{4BCD0CCC-2E01-4ABA-A600-5864AC064960}" presName="spaceRect" presStyleCnt="0"/>
      <dgm:spPr/>
    </dgm:pt>
    <dgm:pt modelId="{CD9B33CA-EA89-4BAE-9AAF-9093FFD85A4D}" type="pres">
      <dgm:prSet presAssocID="{4BCD0CCC-2E01-4ABA-A600-5864AC064960}" presName="parTx" presStyleLbl="revTx" presStyleIdx="3" presStyleCnt="5">
        <dgm:presLayoutVars>
          <dgm:chMax val="0"/>
          <dgm:chPref val="0"/>
        </dgm:presLayoutVars>
      </dgm:prSet>
      <dgm:spPr/>
    </dgm:pt>
    <dgm:pt modelId="{3E40388B-AA07-4F7A-A12C-5344E2598227}" type="pres">
      <dgm:prSet presAssocID="{6B865BA9-E39A-474B-85C6-4FA7686F158B}" presName="sibTrans" presStyleCnt="0"/>
      <dgm:spPr/>
    </dgm:pt>
    <dgm:pt modelId="{7673C678-2D4E-4375-B15B-B0BD1BF318B8}" type="pres">
      <dgm:prSet presAssocID="{7C932172-4307-48B6-9E15-D488ED1D5FB9}" presName="compNode" presStyleCnt="0"/>
      <dgm:spPr/>
    </dgm:pt>
    <dgm:pt modelId="{A798CDDE-79F3-4E52-9461-C796F1ACE188}" type="pres">
      <dgm:prSet presAssocID="{7C932172-4307-48B6-9E15-D488ED1D5FB9}" presName="bgRect" presStyleLbl="bgShp" presStyleIdx="4" presStyleCnt="5"/>
      <dgm:spPr/>
    </dgm:pt>
    <dgm:pt modelId="{5625B858-F1E7-4C91-AFEA-39B44BB026C0}" type="pres">
      <dgm:prSet presAssocID="{7C932172-4307-48B6-9E15-D488ED1D5FB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and gear"/>
        </a:ext>
      </dgm:extLst>
    </dgm:pt>
    <dgm:pt modelId="{56C3CD59-DB37-43DD-8944-134726FB2DCC}" type="pres">
      <dgm:prSet presAssocID="{7C932172-4307-48B6-9E15-D488ED1D5FB9}" presName="spaceRect" presStyleCnt="0"/>
      <dgm:spPr/>
    </dgm:pt>
    <dgm:pt modelId="{B9022599-11E3-4D1D-A1FE-DF2C1DEFCA61}" type="pres">
      <dgm:prSet presAssocID="{7C932172-4307-48B6-9E15-D488ED1D5FB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5161045-55FD-4205-84E6-29E4D4C74123}" srcId="{BD95C605-9755-46BD-AF8D-26EC1B90E05B}" destId="{584FDEE0-1BF3-457B-A13A-DD187D34A8F3}" srcOrd="1" destOrd="0" parTransId="{91403FF8-FB3B-4B18-AEC6-F949FA39AAF0}" sibTransId="{F4C15022-7539-4918-9041-543C7B311282}"/>
    <dgm:cxn modelId="{8FEDF753-C186-481C-9A09-262100359007}" type="presOf" srcId="{7C932172-4307-48B6-9E15-D488ED1D5FB9}" destId="{B9022599-11E3-4D1D-A1FE-DF2C1DEFCA61}" srcOrd="0" destOrd="0" presId="urn:microsoft.com/office/officeart/2018/2/layout/IconVerticalSolidList"/>
    <dgm:cxn modelId="{D0B1425A-D925-4BA5-A7C5-429494A348D4}" type="presOf" srcId="{BD95C605-9755-46BD-AF8D-26EC1B90E05B}" destId="{FB0B1E38-05B1-413C-8C4A-EE6F81FF13AC}" srcOrd="0" destOrd="0" presId="urn:microsoft.com/office/officeart/2018/2/layout/IconVerticalSolidList"/>
    <dgm:cxn modelId="{645C0088-0353-46BD-BD5F-442F814269E7}" type="presOf" srcId="{584FDEE0-1BF3-457B-A13A-DD187D34A8F3}" destId="{B0AB5DC0-8AB7-4068-9568-E351936EECC1}" srcOrd="0" destOrd="0" presId="urn:microsoft.com/office/officeart/2018/2/layout/IconVerticalSolidList"/>
    <dgm:cxn modelId="{B4164B92-7080-4DA4-ABF1-997B27F2CE34}" srcId="{BD95C605-9755-46BD-AF8D-26EC1B90E05B}" destId="{5A375FD7-386A-4059-AD73-364EFA1CB0AB}" srcOrd="0" destOrd="0" parTransId="{9D0A6934-86E8-4E48-83FE-772AB9228F88}" sibTransId="{FF01E6F4-7429-4DC9-8C47-7147A022EDE9}"/>
    <dgm:cxn modelId="{07B5649B-C3CD-4269-A92D-0522CDDDBDEB}" srcId="{BD95C605-9755-46BD-AF8D-26EC1B90E05B}" destId="{DF9A972D-3E8D-4477-B5BB-85B7C386A95F}" srcOrd="2" destOrd="0" parTransId="{BA98B150-0BF2-4073-8428-01371069D0A3}" sibTransId="{0E1B3E14-8F4D-4CCF-95B8-AD1A74C389D9}"/>
    <dgm:cxn modelId="{8E5FD0BD-7DF1-46E3-AE71-A0029E4BC884}" srcId="{BD95C605-9755-46BD-AF8D-26EC1B90E05B}" destId="{7C932172-4307-48B6-9E15-D488ED1D5FB9}" srcOrd="4" destOrd="0" parTransId="{64439D9C-2C59-445A-B15A-BF8172FA9B7D}" sibTransId="{D7447B95-63F0-45A4-8212-AC1FCCE8582B}"/>
    <dgm:cxn modelId="{290B44E8-8DF1-4AD0-94AF-10E74DAE2428}" type="presOf" srcId="{5A375FD7-386A-4059-AD73-364EFA1CB0AB}" destId="{D4BCBA42-3A88-437A-907F-324E091E350F}" srcOrd="0" destOrd="0" presId="urn:microsoft.com/office/officeart/2018/2/layout/IconVerticalSolidList"/>
    <dgm:cxn modelId="{AFFAEFF2-E8FA-4CD1-A863-33EF8AB89BD2}" srcId="{BD95C605-9755-46BD-AF8D-26EC1B90E05B}" destId="{4BCD0CCC-2E01-4ABA-A600-5864AC064960}" srcOrd="3" destOrd="0" parTransId="{526E0600-AED6-4A11-9D0C-983FA299346B}" sibTransId="{6B865BA9-E39A-474B-85C6-4FA7686F158B}"/>
    <dgm:cxn modelId="{134849F7-1864-4F75-909B-9D8D563B0465}" type="presOf" srcId="{4BCD0CCC-2E01-4ABA-A600-5864AC064960}" destId="{CD9B33CA-EA89-4BAE-9AAF-9093FFD85A4D}" srcOrd="0" destOrd="0" presId="urn:microsoft.com/office/officeart/2018/2/layout/IconVerticalSolidList"/>
    <dgm:cxn modelId="{40C9E1FF-5336-4D02-A508-07D382898D4A}" type="presOf" srcId="{DF9A972D-3E8D-4477-B5BB-85B7C386A95F}" destId="{039FCABC-1547-4F83-B32C-B1F6B8D91AD7}" srcOrd="0" destOrd="0" presId="urn:microsoft.com/office/officeart/2018/2/layout/IconVerticalSolidList"/>
    <dgm:cxn modelId="{7BF39374-1475-4877-BD57-C28148349424}" type="presParOf" srcId="{FB0B1E38-05B1-413C-8C4A-EE6F81FF13AC}" destId="{7ECB775F-AF30-4323-A2F2-D0BA1BC9820D}" srcOrd="0" destOrd="0" presId="urn:microsoft.com/office/officeart/2018/2/layout/IconVerticalSolidList"/>
    <dgm:cxn modelId="{730AF2CA-737A-40EF-99AF-CD4B6879068F}" type="presParOf" srcId="{7ECB775F-AF30-4323-A2F2-D0BA1BC9820D}" destId="{B2B12DC3-A022-4F31-A05E-5832611127C0}" srcOrd="0" destOrd="0" presId="urn:microsoft.com/office/officeart/2018/2/layout/IconVerticalSolidList"/>
    <dgm:cxn modelId="{065F0375-1895-4098-9B19-52D17DF63C56}" type="presParOf" srcId="{7ECB775F-AF30-4323-A2F2-D0BA1BC9820D}" destId="{A5C9832F-1754-4A6A-97A6-5DFF07B9AA1D}" srcOrd="1" destOrd="0" presId="urn:microsoft.com/office/officeart/2018/2/layout/IconVerticalSolidList"/>
    <dgm:cxn modelId="{EFA80917-D69D-45E4-A98C-EF52FCD01DDA}" type="presParOf" srcId="{7ECB775F-AF30-4323-A2F2-D0BA1BC9820D}" destId="{DAAA3ACE-9C50-4145-B832-FE0F3F33EE4D}" srcOrd="2" destOrd="0" presId="urn:microsoft.com/office/officeart/2018/2/layout/IconVerticalSolidList"/>
    <dgm:cxn modelId="{90623E37-0A28-496C-AF96-B7F1A5E8B8E0}" type="presParOf" srcId="{7ECB775F-AF30-4323-A2F2-D0BA1BC9820D}" destId="{D4BCBA42-3A88-437A-907F-324E091E350F}" srcOrd="3" destOrd="0" presId="urn:microsoft.com/office/officeart/2018/2/layout/IconVerticalSolidList"/>
    <dgm:cxn modelId="{A02547D3-AD10-4372-B219-1D3193DF1532}" type="presParOf" srcId="{FB0B1E38-05B1-413C-8C4A-EE6F81FF13AC}" destId="{1372CBB4-FC9B-46AA-AEB0-12A72DB051DC}" srcOrd="1" destOrd="0" presId="urn:microsoft.com/office/officeart/2018/2/layout/IconVerticalSolidList"/>
    <dgm:cxn modelId="{763CAC9A-C9DD-4BEE-B563-5CC5D387D264}" type="presParOf" srcId="{FB0B1E38-05B1-413C-8C4A-EE6F81FF13AC}" destId="{2B3417AA-4E1A-444C-855E-444D020EA678}" srcOrd="2" destOrd="0" presId="urn:microsoft.com/office/officeart/2018/2/layout/IconVerticalSolidList"/>
    <dgm:cxn modelId="{6EEEE4C3-F63F-4C8A-ADBE-DF1936F04999}" type="presParOf" srcId="{2B3417AA-4E1A-444C-855E-444D020EA678}" destId="{EFE4695D-DF75-4450-BA53-0ECE74B41F56}" srcOrd="0" destOrd="0" presId="urn:microsoft.com/office/officeart/2018/2/layout/IconVerticalSolidList"/>
    <dgm:cxn modelId="{A1BCF4ED-357C-4BCA-A597-0A61E406D6A1}" type="presParOf" srcId="{2B3417AA-4E1A-444C-855E-444D020EA678}" destId="{D268940C-D648-47C2-83F8-9DA83999ADE3}" srcOrd="1" destOrd="0" presId="urn:microsoft.com/office/officeart/2018/2/layout/IconVerticalSolidList"/>
    <dgm:cxn modelId="{A29E5491-7443-4ABC-8632-17A1A752E760}" type="presParOf" srcId="{2B3417AA-4E1A-444C-855E-444D020EA678}" destId="{7A3DF740-2788-4B88-97FD-0363A5B168E9}" srcOrd="2" destOrd="0" presId="urn:microsoft.com/office/officeart/2018/2/layout/IconVerticalSolidList"/>
    <dgm:cxn modelId="{B5DDF4DE-A79B-455F-8941-C8E54989C7A0}" type="presParOf" srcId="{2B3417AA-4E1A-444C-855E-444D020EA678}" destId="{B0AB5DC0-8AB7-4068-9568-E351936EECC1}" srcOrd="3" destOrd="0" presId="urn:microsoft.com/office/officeart/2018/2/layout/IconVerticalSolidList"/>
    <dgm:cxn modelId="{4374D272-BED8-4B85-8548-28A848052895}" type="presParOf" srcId="{FB0B1E38-05B1-413C-8C4A-EE6F81FF13AC}" destId="{5FA93C8A-AE15-4C2B-BC58-860120C5E16C}" srcOrd="3" destOrd="0" presId="urn:microsoft.com/office/officeart/2018/2/layout/IconVerticalSolidList"/>
    <dgm:cxn modelId="{FBF6D3F2-D608-42A5-9A2C-8EC1C7A533AF}" type="presParOf" srcId="{FB0B1E38-05B1-413C-8C4A-EE6F81FF13AC}" destId="{F7706FDB-3D8C-42F8-801F-960EB92DA1A6}" srcOrd="4" destOrd="0" presId="urn:microsoft.com/office/officeart/2018/2/layout/IconVerticalSolidList"/>
    <dgm:cxn modelId="{1FDD962A-A719-4E75-A99C-8C9E34A86A16}" type="presParOf" srcId="{F7706FDB-3D8C-42F8-801F-960EB92DA1A6}" destId="{83CD48A1-35C5-4507-92A7-DC2B23668A73}" srcOrd="0" destOrd="0" presId="urn:microsoft.com/office/officeart/2018/2/layout/IconVerticalSolidList"/>
    <dgm:cxn modelId="{7603D75F-0DD5-41A1-9DCF-4A8BEC0927AF}" type="presParOf" srcId="{F7706FDB-3D8C-42F8-801F-960EB92DA1A6}" destId="{3211302D-9216-41E5-A36E-1AB13E221887}" srcOrd="1" destOrd="0" presId="urn:microsoft.com/office/officeart/2018/2/layout/IconVerticalSolidList"/>
    <dgm:cxn modelId="{DF970634-5BC1-48CB-999C-BDCA67AF7512}" type="presParOf" srcId="{F7706FDB-3D8C-42F8-801F-960EB92DA1A6}" destId="{12975E3D-4665-41E7-9B2D-CB05379D399C}" srcOrd="2" destOrd="0" presId="urn:microsoft.com/office/officeart/2018/2/layout/IconVerticalSolidList"/>
    <dgm:cxn modelId="{430D9284-9F9E-4099-871E-84F09A21C939}" type="presParOf" srcId="{F7706FDB-3D8C-42F8-801F-960EB92DA1A6}" destId="{039FCABC-1547-4F83-B32C-B1F6B8D91AD7}" srcOrd="3" destOrd="0" presId="urn:microsoft.com/office/officeart/2018/2/layout/IconVerticalSolidList"/>
    <dgm:cxn modelId="{48DBC9CE-27E2-43B4-B48E-7A951323B1A2}" type="presParOf" srcId="{FB0B1E38-05B1-413C-8C4A-EE6F81FF13AC}" destId="{800C6231-999A-4D08-B6B0-2B1342561A81}" srcOrd="5" destOrd="0" presId="urn:microsoft.com/office/officeart/2018/2/layout/IconVerticalSolidList"/>
    <dgm:cxn modelId="{5D9B5A35-E8BC-4AEB-B340-EC3D54588E68}" type="presParOf" srcId="{FB0B1E38-05B1-413C-8C4A-EE6F81FF13AC}" destId="{DF27A8E3-AB5A-43E3-834D-159974C9EED9}" srcOrd="6" destOrd="0" presId="urn:microsoft.com/office/officeart/2018/2/layout/IconVerticalSolidList"/>
    <dgm:cxn modelId="{8896BAB1-54B6-4752-A606-2616888B1AA5}" type="presParOf" srcId="{DF27A8E3-AB5A-43E3-834D-159974C9EED9}" destId="{CCE4CBB3-35D3-4D41-9F44-1C60E05B43A5}" srcOrd="0" destOrd="0" presId="urn:microsoft.com/office/officeart/2018/2/layout/IconVerticalSolidList"/>
    <dgm:cxn modelId="{C626733D-347A-429F-8ED9-20B6ED1E5D22}" type="presParOf" srcId="{DF27A8E3-AB5A-43E3-834D-159974C9EED9}" destId="{7D52E3FE-5341-4468-A566-6E1A6E7ABD32}" srcOrd="1" destOrd="0" presId="urn:microsoft.com/office/officeart/2018/2/layout/IconVerticalSolidList"/>
    <dgm:cxn modelId="{93D52717-5A1D-4BA5-BA61-839D00451FED}" type="presParOf" srcId="{DF27A8E3-AB5A-43E3-834D-159974C9EED9}" destId="{F1B7CD79-0145-4EF3-901E-2754B81D3C92}" srcOrd="2" destOrd="0" presId="urn:microsoft.com/office/officeart/2018/2/layout/IconVerticalSolidList"/>
    <dgm:cxn modelId="{F0534CFD-0798-4409-8A45-A4DDE23C084D}" type="presParOf" srcId="{DF27A8E3-AB5A-43E3-834D-159974C9EED9}" destId="{CD9B33CA-EA89-4BAE-9AAF-9093FFD85A4D}" srcOrd="3" destOrd="0" presId="urn:microsoft.com/office/officeart/2018/2/layout/IconVerticalSolidList"/>
    <dgm:cxn modelId="{246C9A1C-9AF3-407F-BD5A-60E09DF5B518}" type="presParOf" srcId="{FB0B1E38-05B1-413C-8C4A-EE6F81FF13AC}" destId="{3E40388B-AA07-4F7A-A12C-5344E2598227}" srcOrd="7" destOrd="0" presId="urn:microsoft.com/office/officeart/2018/2/layout/IconVerticalSolidList"/>
    <dgm:cxn modelId="{72A4A2DA-5DD0-4AC1-9C0D-9818746BC5D2}" type="presParOf" srcId="{FB0B1E38-05B1-413C-8C4A-EE6F81FF13AC}" destId="{7673C678-2D4E-4375-B15B-B0BD1BF318B8}" srcOrd="8" destOrd="0" presId="urn:microsoft.com/office/officeart/2018/2/layout/IconVerticalSolidList"/>
    <dgm:cxn modelId="{DFC506C2-3ED9-4F12-BE25-6E621D50C836}" type="presParOf" srcId="{7673C678-2D4E-4375-B15B-B0BD1BF318B8}" destId="{A798CDDE-79F3-4E52-9461-C796F1ACE188}" srcOrd="0" destOrd="0" presId="urn:microsoft.com/office/officeart/2018/2/layout/IconVerticalSolidList"/>
    <dgm:cxn modelId="{61FB4A80-9F3B-4354-B31D-2D3F106158A9}" type="presParOf" srcId="{7673C678-2D4E-4375-B15B-B0BD1BF318B8}" destId="{5625B858-F1E7-4C91-AFEA-39B44BB026C0}" srcOrd="1" destOrd="0" presId="urn:microsoft.com/office/officeart/2018/2/layout/IconVerticalSolidList"/>
    <dgm:cxn modelId="{34095918-D00A-444E-B3CF-B4CE8BCA9F95}" type="presParOf" srcId="{7673C678-2D4E-4375-B15B-B0BD1BF318B8}" destId="{56C3CD59-DB37-43DD-8944-134726FB2DCC}" srcOrd="2" destOrd="0" presId="urn:microsoft.com/office/officeart/2018/2/layout/IconVerticalSolidList"/>
    <dgm:cxn modelId="{3A7FA38B-6021-4FF9-ACF4-0F26CBE6FBA0}" type="presParOf" srcId="{7673C678-2D4E-4375-B15B-B0BD1BF318B8}" destId="{B9022599-11E3-4D1D-A1FE-DF2C1DEFCA6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9FBF0-5804-4F38-B161-2151EEE0B0C4}">
      <dsp:nvSpPr>
        <dsp:cNvPr id="0" name=""/>
        <dsp:cNvSpPr/>
      </dsp:nvSpPr>
      <dsp:spPr>
        <a:xfrm>
          <a:off x="0" y="0"/>
          <a:ext cx="10772774" cy="165819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baseline="0" dirty="0">
              <a:latin typeface="+mj-lt"/>
            </a:rPr>
            <a:t>Rachel Shulman</a:t>
          </a:r>
          <a:br>
            <a:rPr lang="en-US" sz="4600" kern="1200" baseline="0" dirty="0"/>
          </a:br>
          <a:r>
            <a:rPr lang="en-US" sz="2800" kern="1200" baseline="0" dirty="0"/>
            <a:t>Head of Youth &amp; School Services</a:t>
          </a:r>
          <a:endParaRPr lang="en-US" sz="2800" kern="1200" dirty="0"/>
        </a:p>
      </dsp:txBody>
      <dsp:txXfrm>
        <a:off x="2320374" y="0"/>
        <a:ext cx="8452400" cy="1658198"/>
      </dsp:txXfrm>
    </dsp:sp>
    <dsp:sp modelId="{843BE8F5-B127-4595-B892-968FFB1C335A}">
      <dsp:nvSpPr>
        <dsp:cNvPr id="0" name=""/>
        <dsp:cNvSpPr/>
      </dsp:nvSpPr>
      <dsp:spPr>
        <a:xfrm>
          <a:off x="448982" y="293209"/>
          <a:ext cx="1588230" cy="105933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5000" b="-15000"/>
          </a:stretch>
        </a:blip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12DC3-A022-4F31-A05E-5832611127C0}">
      <dsp:nvSpPr>
        <dsp:cNvPr id="0" name=""/>
        <dsp:cNvSpPr/>
      </dsp:nvSpPr>
      <dsp:spPr>
        <a:xfrm>
          <a:off x="0" y="4291"/>
          <a:ext cx="6254724" cy="9140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9832F-1754-4A6A-97A6-5DFF07B9AA1D}">
      <dsp:nvSpPr>
        <dsp:cNvPr id="0" name=""/>
        <dsp:cNvSpPr/>
      </dsp:nvSpPr>
      <dsp:spPr>
        <a:xfrm>
          <a:off x="276493" y="209947"/>
          <a:ext cx="502715" cy="5027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CBA42-3A88-437A-907F-324E091E350F}">
      <dsp:nvSpPr>
        <dsp:cNvPr id="0" name=""/>
        <dsp:cNvSpPr/>
      </dsp:nvSpPr>
      <dsp:spPr>
        <a:xfrm>
          <a:off x="1055702" y="4291"/>
          <a:ext cx="5199021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Supervise library volunteers</a:t>
          </a:r>
        </a:p>
      </dsp:txBody>
      <dsp:txXfrm>
        <a:off x="1055702" y="4291"/>
        <a:ext cx="5199021" cy="914027"/>
      </dsp:txXfrm>
    </dsp:sp>
    <dsp:sp modelId="{EFE4695D-DF75-4450-BA53-0ECE74B41F56}">
      <dsp:nvSpPr>
        <dsp:cNvPr id="0" name=""/>
        <dsp:cNvSpPr/>
      </dsp:nvSpPr>
      <dsp:spPr>
        <a:xfrm>
          <a:off x="0" y="1146826"/>
          <a:ext cx="6254724" cy="9140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8940C-D648-47C2-83F8-9DA83999ADE3}">
      <dsp:nvSpPr>
        <dsp:cNvPr id="0" name=""/>
        <dsp:cNvSpPr/>
      </dsp:nvSpPr>
      <dsp:spPr>
        <a:xfrm>
          <a:off x="276493" y="1352482"/>
          <a:ext cx="502715" cy="5027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B5DC0-8AB7-4068-9568-E351936EECC1}">
      <dsp:nvSpPr>
        <dsp:cNvPr id="0" name=""/>
        <dsp:cNvSpPr/>
      </dsp:nvSpPr>
      <dsp:spPr>
        <a:xfrm>
          <a:off x="1055702" y="1146826"/>
          <a:ext cx="5199021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Train &amp; mentor new co-workers</a:t>
          </a:r>
        </a:p>
      </dsp:txBody>
      <dsp:txXfrm>
        <a:off x="1055702" y="1146826"/>
        <a:ext cx="5199021" cy="914027"/>
      </dsp:txXfrm>
    </dsp:sp>
    <dsp:sp modelId="{83CD48A1-35C5-4507-92A7-DC2B23668A73}">
      <dsp:nvSpPr>
        <dsp:cNvPr id="0" name=""/>
        <dsp:cNvSpPr/>
      </dsp:nvSpPr>
      <dsp:spPr>
        <a:xfrm>
          <a:off x="0" y="2289361"/>
          <a:ext cx="6254724" cy="91402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1302D-9216-41E5-A36E-1AB13E221887}">
      <dsp:nvSpPr>
        <dsp:cNvPr id="0" name=""/>
        <dsp:cNvSpPr/>
      </dsp:nvSpPr>
      <dsp:spPr>
        <a:xfrm>
          <a:off x="304937" y="2495017"/>
          <a:ext cx="502715" cy="5027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FCABC-1547-4F83-B32C-B1F6B8D91AD7}">
      <dsp:nvSpPr>
        <dsp:cNvPr id="0" name=""/>
        <dsp:cNvSpPr/>
      </dsp:nvSpPr>
      <dsp:spPr>
        <a:xfrm>
          <a:off x="1055702" y="2289361"/>
          <a:ext cx="5199021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Interviews</a:t>
          </a:r>
        </a:p>
      </dsp:txBody>
      <dsp:txXfrm>
        <a:off x="1055702" y="2289361"/>
        <a:ext cx="5199021" cy="914027"/>
      </dsp:txXfrm>
    </dsp:sp>
    <dsp:sp modelId="{CCE4CBB3-35D3-4D41-9F44-1C60E05B43A5}">
      <dsp:nvSpPr>
        <dsp:cNvPr id="0" name=""/>
        <dsp:cNvSpPr/>
      </dsp:nvSpPr>
      <dsp:spPr>
        <a:xfrm>
          <a:off x="0" y="3431895"/>
          <a:ext cx="6254724" cy="9140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2E3FE-5341-4468-A566-6E1A6E7ABD32}">
      <dsp:nvSpPr>
        <dsp:cNvPr id="0" name=""/>
        <dsp:cNvSpPr/>
      </dsp:nvSpPr>
      <dsp:spPr>
        <a:xfrm>
          <a:off x="276493" y="3637552"/>
          <a:ext cx="502715" cy="5027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B33CA-EA89-4BAE-9AAF-9093FFD85A4D}">
      <dsp:nvSpPr>
        <dsp:cNvPr id="0" name=""/>
        <dsp:cNvSpPr/>
      </dsp:nvSpPr>
      <dsp:spPr>
        <a:xfrm>
          <a:off x="1055702" y="3431895"/>
          <a:ext cx="5199021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Budgeting practice</a:t>
          </a:r>
        </a:p>
      </dsp:txBody>
      <dsp:txXfrm>
        <a:off x="1055702" y="3431895"/>
        <a:ext cx="5199021" cy="914027"/>
      </dsp:txXfrm>
    </dsp:sp>
    <dsp:sp modelId="{A798CDDE-79F3-4E52-9461-C796F1ACE188}">
      <dsp:nvSpPr>
        <dsp:cNvPr id="0" name=""/>
        <dsp:cNvSpPr/>
      </dsp:nvSpPr>
      <dsp:spPr>
        <a:xfrm>
          <a:off x="0" y="4574430"/>
          <a:ext cx="6254724" cy="9140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5B858-F1E7-4C91-AFEA-39B44BB026C0}">
      <dsp:nvSpPr>
        <dsp:cNvPr id="0" name=""/>
        <dsp:cNvSpPr/>
      </dsp:nvSpPr>
      <dsp:spPr>
        <a:xfrm>
          <a:off x="276493" y="4780087"/>
          <a:ext cx="502715" cy="5027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22599-11E3-4D1D-A1FE-DF2C1DEFCA61}">
      <dsp:nvSpPr>
        <dsp:cNvPr id="0" name=""/>
        <dsp:cNvSpPr/>
      </dsp:nvSpPr>
      <dsp:spPr>
        <a:xfrm>
          <a:off x="1055702" y="4574430"/>
          <a:ext cx="5199021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Scheduling practice</a:t>
          </a:r>
        </a:p>
      </dsp:txBody>
      <dsp:txXfrm>
        <a:off x="1055702" y="4574430"/>
        <a:ext cx="5199021" cy="914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12DC3-A022-4F31-A05E-5832611127C0}">
      <dsp:nvSpPr>
        <dsp:cNvPr id="0" name=""/>
        <dsp:cNvSpPr/>
      </dsp:nvSpPr>
      <dsp:spPr>
        <a:xfrm>
          <a:off x="0" y="4291"/>
          <a:ext cx="6105439" cy="9140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9832F-1754-4A6A-97A6-5DFF07B9AA1D}">
      <dsp:nvSpPr>
        <dsp:cNvPr id="0" name=""/>
        <dsp:cNvSpPr/>
      </dsp:nvSpPr>
      <dsp:spPr>
        <a:xfrm>
          <a:off x="304937" y="209947"/>
          <a:ext cx="502715" cy="5027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CBA42-3A88-437A-907F-324E091E350F}">
      <dsp:nvSpPr>
        <dsp:cNvPr id="0" name=""/>
        <dsp:cNvSpPr/>
      </dsp:nvSpPr>
      <dsp:spPr>
        <a:xfrm>
          <a:off x="1055702" y="4291"/>
          <a:ext cx="5049736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Emotional intelligence</a:t>
          </a:r>
        </a:p>
      </dsp:txBody>
      <dsp:txXfrm>
        <a:off x="1055702" y="4291"/>
        <a:ext cx="5049736" cy="914027"/>
      </dsp:txXfrm>
    </dsp:sp>
    <dsp:sp modelId="{EFE4695D-DF75-4450-BA53-0ECE74B41F56}">
      <dsp:nvSpPr>
        <dsp:cNvPr id="0" name=""/>
        <dsp:cNvSpPr/>
      </dsp:nvSpPr>
      <dsp:spPr>
        <a:xfrm>
          <a:off x="0" y="1146826"/>
          <a:ext cx="6105439" cy="9140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8940C-D648-47C2-83F8-9DA83999ADE3}">
      <dsp:nvSpPr>
        <dsp:cNvPr id="0" name=""/>
        <dsp:cNvSpPr/>
      </dsp:nvSpPr>
      <dsp:spPr>
        <a:xfrm>
          <a:off x="276493" y="1352482"/>
          <a:ext cx="502715" cy="5027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B5DC0-8AB7-4068-9568-E351936EECC1}">
      <dsp:nvSpPr>
        <dsp:cNvPr id="0" name=""/>
        <dsp:cNvSpPr/>
      </dsp:nvSpPr>
      <dsp:spPr>
        <a:xfrm>
          <a:off x="1055702" y="1146826"/>
          <a:ext cx="5049736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Communication</a:t>
          </a:r>
        </a:p>
      </dsp:txBody>
      <dsp:txXfrm>
        <a:off x="1055702" y="1146826"/>
        <a:ext cx="5049736" cy="914027"/>
      </dsp:txXfrm>
    </dsp:sp>
    <dsp:sp modelId="{83CD48A1-35C5-4507-92A7-DC2B23668A73}">
      <dsp:nvSpPr>
        <dsp:cNvPr id="0" name=""/>
        <dsp:cNvSpPr/>
      </dsp:nvSpPr>
      <dsp:spPr>
        <a:xfrm>
          <a:off x="0" y="2289361"/>
          <a:ext cx="6105439" cy="91402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1302D-9216-41E5-A36E-1AB13E221887}">
      <dsp:nvSpPr>
        <dsp:cNvPr id="0" name=""/>
        <dsp:cNvSpPr/>
      </dsp:nvSpPr>
      <dsp:spPr>
        <a:xfrm>
          <a:off x="304937" y="2495017"/>
          <a:ext cx="502715" cy="5027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FCABC-1547-4F83-B32C-B1F6B8D91AD7}">
      <dsp:nvSpPr>
        <dsp:cNvPr id="0" name=""/>
        <dsp:cNvSpPr/>
      </dsp:nvSpPr>
      <dsp:spPr>
        <a:xfrm>
          <a:off x="1055702" y="2289361"/>
          <a:ext cx="5049736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People skills &amp; conflict resolution</a:t>
          </a:r>
        </a:p>
      </dsp:txBody>
      <dsp:txXfrm>
        <a:off x="1055702" y="2289361"/>
        <a:ext cx="5049736" cy="914027"/>
      </dsp:txXfrm>
    </dsp:sp>
    <dsp:sp modelId="{CCE4CBB3-35D3-4D41-9F44-1C60E05B43A5}">
      <dsp:nvSpPr>
        <dsp:cNvPr id="0" name=""/>
        <dsp:cNvSpPr/>
      </dsp:nvSpPr>
      <dsp:spPr>
        <a:xfrm>
          <a:off x="0" y="3431895"/>
          <a:ext cx="6105439" cy="9140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2E3FE-5341-4468-A566-6E1A6E7ABD32}">
      <dsp:nvSpPr>
        <dsp:cNvPr id="0" name=""/>
        <dsp:cNvSpPr/>
      </dsp:nvSpPr>
      <dsp:spPr>
        <a:xfrm>
          <a:off x="276493" y="3637552"/>
          <a:ext cx="502715" cy="5027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B33CA-EA89-4BAE-9AAF-9093FFD85A4D}">
      <dsp:nvSpPr>
        <dsp:cNvPr id="0" name=""/>
        <dsp:cNvSpPr/>
      </dsp:nvSpPr>
      <dsp:spPr>
        <a:xfrm>
          <a:off x="1055702" y="3431895"/>
          <a:ext cx="5049736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Organizational commitment</a:t>
          </a:r>
        </a:p>
      </dsp:txBody>
      <dsp:txXfrm>
        <a:off x="1055702" y="3431895"/>
        <a:ext cx="5049736" cy="914027"/>
      </dsp:txXfrm>
    </dsp:sp>
    <dsp:sp modelId="{A798CDDE-79F3-4E52-9461-C796F1ACE188}">
      <dsp:nvSpPr>
        <dsp:cNvPr id="0" name=""/>
        <dsp:cNvSpPr/>
      </dsp:nvSpPr>
      <dsp:spPr>
        <a:xfrm>
          <a:off x="0" y="4574430"/>
          <a:ext cx="6105439" cy="9140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5B858-F1E7-4C91-AFEA-39B44BB026C0}">
      <dsp:nvSpPr>
        <dsp:cNvPr id="0" name=""/>
        <dsp:cNvSpPr/>
      </dsp:nvSpPr>
      <dsp:spPr>
        <a:xfrm>
          <a:off x="276493" y="4780087"/>
          <a:ext cx="502715" cy="5027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22599-11E3-4D1D-A1FE-DF2C1DEFCA61}">
      <dsp:nvSpPr>
        <dsp:cNvPr id="0" name=""/>
        <dsp:cNvSpPr/>
      </dsp:nvSpPr>
      <dsp:spPr>
        <a:xfrm>
          <a:off x="1055702" y="4574430"/>
          <a:ext cx="5049736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Initiative &amp; confidence</a:t>
          </a:r>
        </a:p>
      </dsp:txBody>
      <dsp:txXfrm>
        <a:off x="1055702" y="4574430"/>
        <a:ext cx="5049736" cy="914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84BE9A-0090-475F-BFE2-96492A61FA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2B5F0-95DD-4D06-A6AB-9AA16981B7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FF7F8-4BAC-48A0-A98D-D3E16558F583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89959-D5A1-447E-A1DB-EBA223E00B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D25CA-82A6-4C8B-A88E-024E77F595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5CB28-EB37-469E-9CA5-4649BFFF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9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ILA Annual Conference 2019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07080-A924-48BE-836B-CDE644A1845B}" type="datetimeFigureOut">
              <a:rPr lang="en-US" smtClean="0"/>
              <a:t>4/17/20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007" y="458789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744097"/>
            <a:ext cx="5486400" cy="4732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16512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Experience Required: Building Supervisory Skills When You’re Not a Manager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CAC9-EE54-497C-BB6A-846913A3F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7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D37279A0-2049-4722-A322-0B7CAD26C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8F38E100-A95A-43E0-8721-3D7B745EC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8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Interviews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you join your manager in candidate interviews?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Learn how to evaluate job applicants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Their thought process is often more important than their answer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06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Budgeting practice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you manage a collection, track your spending and pace it out each month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Propose a program or special project with a budget and report on the ROI (return on investment)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Offer to apply for and manage a grant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11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 titled “RF2020_ExperienceRequired_SchedulingPractice” is located on the conference website.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Scheduling practice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Offer to make a desk schedule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Track your time on a log to evaluate your productivity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Schedule volunteers, outreach events, school visits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53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Schedule examples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7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1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67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characteristics have you identified?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58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37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https://www.ila.org/events/reaching-forward-Fridays</a:t>
            </a:r>
          </a:p>
          <a:p>
            <a:endParaRPr lang="en-US" dirty="0"/>
          </a:p>
          <a:p>
            <a:r>
              <a:rPr lang="en-US" dirty="0"/>
              <a:t>https://www.ila.org/events/remote-learning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4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77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2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7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see the handout titled “ILA2019_ExperienceRequired_IdealManagerTraits”: https://drive.google.com/file/d/1Ke5kvIb9Q0LuL1v0fOH8Qqp0_IcXmr7Q/view?usp=sharing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49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you ready to let go of current job responsibilities? As a manager, you no longer do the tasks, you manage the people who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B6DE9867-35B6-4EE0-9B00-CA32AFC07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</p:spTree>
    <p:extLst>
      <p:ext uri="{BB962C8B-B14F-4D97-AF65-F5344CB8AC3E}">
        <p14:creationId xmlns:p14="http://schemas.microsoft.com/office/powerpoint/2010/main" val="3884658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Supervise volunteers: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Ongoing tasks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Special 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Teen volunteers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Program assistance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Train &amp; mentor new co-workers: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Offer to train new hires in your department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Informal mentorship or coaching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the go-to person for new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Interviews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you join your manager in candidate interviews?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Learn how to evaluate job applicants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Their thought process is often more important than their answer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Budgeting practice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you manage a collection, track your spending and pace it out each month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Propose a program with a budget and report on the ROI (return on investment)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Offer to apply for and manage a grant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Scheduling practice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Offer to make a desk schedule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Track your time on a log to evaluate your productivity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Schedule volunteers, outreach events, school visits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21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Supervise volunteers: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Ongoing tasks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Special 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Teen volunteers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Program assistance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93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Train &amp; mentor new co-workers: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Offer to train new hires in your department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Informal mentorship or coaching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the go-to person for new employees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CAC9-EE54-497C-BB6A-846913A3FA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0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a.org/about/committe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la.org/forum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a.org/events/reaching-forward-friday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hyperlink" Target="https://www.ila.org/events/remote-learning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www.vapld.info/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Ke5kvIb9Q0LuL1v0fOH8Qqp0_IcXmr7Q/view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kamanager.org/2013/11/why-are-there-so-many-terrible-manager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606A704-7FE1-40DB-8E8A-3ABC61FA7E9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3504" y="1085699"/>
            <a:ext cx="4205568" cy="2305201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spcBef>
                <a:spcPts val="6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0" i="0" u="none" strike="noStrike" kern="1200" cap="none" spc="-1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Experience Required:</a:t>
            </a:r>
            <a:endParaRPr kumimoji="0" lang="en-US" sz="6700" b="0" i="0" u="none" strike="noStrike" kern="1200" cap="none" spc="-1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A915DD7-7CB2-40B6-A458-02B4D4FA2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3" y="3621024"/>
            <a:ext cx="4205567" cy="1494376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600" kern="1600" dirty="0">
                <a:latin typeface="+mn-lt"/>
              </a:rPr>
              <a:t>Building Supervisory Skills When You’re Not a Manager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Reaching Forward Fridays">
            <a:extLst>
              <a:ext uri="{FF2B5EF4-FFF2-40B4-BE49-F238E27FC236}">
                <a16:creationId xmlns:a16="http://schemas.microsoft.com/office/drawing/2014/main" id="{C85A268E-DEF6-4C63-BAEC-BE9D93192A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5891664" y="1085699"/>
            <a:ext cx="5696832" cy="357761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F77D13-66EC-47DF-808C-ECB22317BAA5}"/>
              </a:ext>
            </a:extLst>
          </p:cNvPr>
          <p:cNvSpPr txBox="1"/>
          <p:nvPr/>
        </p:nvSpPr>
        <p:spPr>
          <a:xfrm>
            <a:off x="6966624" y="4407514"/>
            <a:ext cx="354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April 17, 2020</a:t>
            </a:r>
          </a:p>
        </p:txBody>
      </p:sp>
    </p:spTree>
    <p:extLst>
      <p:ext uri="{BB962C8B-B14F-4D97-AF65-F5344CB8AC3E}">
        <p14:creationId xmlns:p14="http://schemas.microsoft.com/office/powerpoint/2010/main" val="198748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36B62D-34E6-41D4-B3AA-AC21AB387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DA634-DAFC-4AEB-8679-4DE150CE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29393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/>
              <a:t>Interviewing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E92409-AD19-4CE3-9956-8C03560F7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Graphic 7" descr="Boardroom">
            <a:extLst>
              <a:ext uri="{FF2B5EF4-FFF2-40B4-BE49-F238E27FC236}">
                <a16:creationId xmlns:a16="http://schemas.microsoft.com/office/drawing/2014/main" id="{523B7ACD-F4AE-49B8-9AC5-AF9FEFCFE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6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36B62D-34E6-41D4-B3AA-AC21AB387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DA634-DAFC-4AEB-8679-4DE150CE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/>
              <a:t>Budgeting practice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E92409-AD19-4CE3-9956-8C03560F7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523B7ACD-F4AE-49B8-9AC5-AF9FEFCFE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7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36B62D-34E6-41D4-B3AA-AC21AB387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DA634-DAFC-4AEB-8679-4DE150CE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/>
              <a:t>Scheduling practice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E92409-AD19-4CE3-9956-8C03560F7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Graphic 7" descr="Daily Calendar">
            <a:extLst>
              <a:ext uri="{FF2B5EF4-FFF2-40B4-BE49-F238E27FC236}">
                <a16:creationId xmlns:a16="http://schemas.microsoft.com/office/drawing/2014/main" id="{523B7ACD-F4AE-49B8-9AC5-AF9FEFCFE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6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F574B4-EC4E-4988-B9D9-F254B7DF5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45" y="643467"/>
            <a:ext cx="928511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9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C793-87E3-4924-9B11-D5B6BF36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Get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CC00-0325-401F-AF88-820F395B5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872" y="2157731"/>
            <a:ext cx="5023104" cy="435122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Professional committees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ILA, RAILS, ALA, PLA, LLAMA</a:t>
            </a:r>
          </a:p>
          <a:p>
            <a:pPr marL="457200" lvl="2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Library committees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Our library has a “Green Team” and a staff association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What committee, staff group, or task force opportunities does your library have?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833D7-E348-4CEF-9780-29C4E533C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2607" y="2157730"/>
            <a:ext cx="4663440" cy="4023613"/>
          </a:xfrm>
        </p:spPr>
        <p:txBody>
          <a:bodyPr>
            <a:normAutofit/>
          </a:bodyPr>
          <a:lstStyle/>
          <a:p>
            <a:pPr marL="344488" indent="-344488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Community Involvement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As a representative/liaison for your library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OR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Personally volunteer outside of work</a:t>
            </a:r>
          </a:p>
        </p:txBody>
      </p:sp>
    </p:spTree>
    <p:extLst>
      <p:ext uri="{BB962C8B-B14F-4D97-AF65-F5344CB8AC3E}">
        <p14:creationId xmlns:p14="http://schemas.microsoft.com/office/powerpoint/2010/main" val="34206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6518-D408-440F-8E72-9859017D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ILA Committees &amp; Forums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1E28C-0855-4D5D-8CA7-1C717D31F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1998133"/>
            <a:ext cx="4663440" cy="4360333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bg1"/>
                </a:solidFill>
              </a:rPr>
              <a:t>Advocacy Committee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bg1"/>
                </a:solidFill>
              </a:rPr>
              <a:t>Awards Committee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bg1"/>
                </a:solidFill>
              </a:rPr>
              <a:t>Best Practices Committee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bg1"/>
                </a:solidFill>
              </a:rPr>
              <a:t>Conference Program Committee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bg1"/>
                </a:solidFill>
              </a:rPr>
              <a:t>Diversity Committee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bg1"/>
                </a:solidFill>
              </a:rPr>
              <a:t>Fundraising Committee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bg1"/>
                </a:solidFill>
              </a:rPr>
              <a:t>ILA Reporter Advisory Committee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bg1"/>
                </a:solidFill>
              </a:rPr>
              <a:t>Intellectual Freedom Committee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bg1"/>
                </a:solidFill>
              </a:rPr>
              <a:t>iREAD Committee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bg1"/>
                </a:solidFill>
              </a:rPr>
              <a:t>Nominating Committee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bg1"/>
                </a:solidFill>
              </a:rPr>
              <a:t>Public Policy Committee</a:t>
            </a:r>
          </a:p>
          <a:p>
            <a:pPr marL="4572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6400" dirty="0">
              <a:solidFill>
                <a:schemeClr val="bg1"/>
              </a:solidFill>
            </a:endParaRPr>
          </a:p>
          <a:p>
            <a:pPr marL="4572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400" dirty="0">
                <a:solidFill>
                  <a:srgbClr val="542E9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https://www.ila.org/about/committees</a:t>
            </a:r>
            <a:endParaRPr lang="en-US" sz="4000" dirty="0">
              <a:solidFill>
                <a:srgbClr val="542E91"/>
              </a:solidFill>
            </a:endParaRPr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2F41FA1A-F79F-40A9-8E28-4659295EC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9528" y="1908681"/>
            <a:ext cx="6070471" cy="4360333"/>
          </a:xfrm>
        </p:spPr>
        <p:txBody>
          <a:bodyPr>
            <a:noAutofit/>
          </a:bodyPr>
          <a:lstStyle/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Illinois Association of College &amp; Research Libraries Forum (IACRL)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Library Trustee Forum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Marketing Forum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Public Library Forum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Reaching Forward Forum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Resources &amp; Technical Services Forum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Small &amp; Rural Libraries Forum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Students &amp; New Professionals Forum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Young Adult Services Forum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Youth Services Forum</a:t>
            </a:r>
          </a:p>
          <a:p>
            <a:pPr marL="4572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4572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542E9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https://www.ila.org/forums</a:t>
            </a:r>
            <a:endParaRPr lang="en-US" sz="1600" dirty="0">
              <a:solidFill>
                <a:srgbClr val="542E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4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EBB55DC-6AB3-434D-99B1-E4CF06B1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4316806" cy="549275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Intangibles</a:t>
            </a:r>
          </a:p>
        </p:txBody>
      </p:sp>
      <p:graphicFrame>
        <p:nvGraphicFramePr>
          <p:cNvPr id="15" name="Content Placeholder 10" descr="Emotional Intelligence&#10;Communication&#10;People skills &amp; conflict resolution&#10;Organizational commitment&#10;Initiative &amp; confidence">
            <a:extLst>
              <a:ext uri="{FF2B5EF4-FFF2-40B4-BE49-F238E27FC236}">
                <a16:creationId xmlns:a16="http://schemas.microsoft.com/office/drawing/2014/main" id="{08F6C54B-5423-4691-B687-7779EC43AC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180104"/>
              </p:ext>
            </p:extLst>
          </p:nvPr>
        </p:nvGraphicFramePr>
        <p:xfrm>
          <a:off x="5437631" y="639763"/>
          <a:ext cx="6105439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5552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non Area Public Library">
            <a:extLst>
              <a:ext uri="{FF2B5EF4-FFF2-40B4-BE49-F238E27FC236}">
                <a16:creationId xmlns:a16="http://schemas.microsoft.com/office/drawing/2014/main" id="{DAE3EF4D-BFB5-44D5-A54C-B13FAD611ADC}"/>
              </a:ext>
            </a:extLst>
          </p:cNvPr>
          <p:cNvPicPr/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22" y="2735580"/>
            <a:ext cx="7044955" cy="693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24E73-235D-420F-9D56-DCA98F17C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03" y="1011937"/>
            <a:ext cx="9607160" cy="43647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7200" dirty="0">
                <a:solidFill>
                  <a:srgbClr val="FFFFFF"/>
                </a:solidFill>
              </a:rPr>
              <a:t>Rachel Shulman</a:t>
            </a:r>
            <a:br>
              <a:rPr lang="en-US" sz="7200" dirty="0">
                <a:solidFill>
                  <a:srgbClr val="FFFFFF"/>
                </a:solidFill>
              </a:rPr>
            </a:br>
            <a:br>
              <a:rPr lang="en-US" sz="7200" dirty="0">
                <a:solidFill>
                  <a:srgbClr val="FFFFFF"/>
                </a:solidFill>
              </a:rPr>
            </a:b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  <a:latin typeface="+mn-lt"/>
              </a:rPr>
              <a:t>rshulman@vapld.info</a:t>
            </a:r>
            <a:endParaRPr lang="en-US" sz="7200" spc="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8119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aching Forward Fridays">
            <a:hlinkClick r:id="rId3"/>
            <a:extLst>
              <a:ext uri="{FF2B5EF4-FFF2-40B4-BE49-F238E27FC236}">
                <a16:creationId xmlns:a16="http://schemas.microsoft.com/office/drawing/2014/main" id="{B53E85DD-2DE9-40AC-91F9-DC94491C8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22" y="1684276"/>
            <a:ext cx="5560872" cy="3489447"/>
          </a:xfrm>
          <a:prstGeom prst="rect">
            <a:avLst/>
          </a:prstGeom>
          <a:noFill/>
        </p:spPr>
      </p:pic>
      <p:sp>
        <p:nvSpPr>
          <p:cNvPr id="17" name="Title 16" hidden="1">
            <a:extLst>
              <a:ext uri="{FF2B5EF4-FFF2-40B4-BE49-F238E27FC236}">
                <a16:creationId xmlns:a16="http://schemas.microsoft.com/office/drawing/2014/main" id="{39FD8C42-DAB6-4E29-B8D1-FBD422BDA7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658938"/>
            <a:ext cx="10772775" cy="165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noFill/>
              </a:rPr>
              <a:t>Ideal Manager Characteristics Word Cloud from attendees</a:t>
            </a:r>
          </a:p>
        </p:txBody>
      </p:sp>
      <p:pic>
        <p:nvPicPr>
          <p:cNvPr id="3" name="Picture 2" descr="A close up of a log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554F1C10-9BA6-49BB-B283-2C32255E5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0529" y="1684276"/>
            <a:ext cx="5004625" cy="2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6A8DA3-7F09-4072-872B-BA3CEC14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-1658198"/>
            <a:ext cx="10772775" cy="16581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noFill/>
              </a:rPr>
              <a:t>Presenter Bio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F12A1-5E10-45D9-B097-330C005F6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3230880"/>
            <a:ext cx="7577007" cy="3499104"/>
          </a:xfrm>
        </p:spPr>
        <p:txBody>
          <a:bodyPr>
            <a:normAutofit/>
          </a:bodyPr>
          <a:lstStyle/>
          <a:p>
            <a:pPr marL="274320" indent="-274320"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District library in Lincolnshire, population 42,000 </a:t>
            </a:r>
          </a:p>
          <a:p>
            <a:pPr marL="274320" indent="-274320"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Started 10 years ago as a part-time youth librarian</a:t>
            </a:r>
          </a:p>
          <a:p>
            <a:pPr marL="274320" indent="-274320"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Internal promotion to department head 7 years ago</a:t>
            </a:r>
          </a:p>
          <a:p>
            <a:pPr marL="274320" indent="-274320"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Currently supervise 15 employees</a:t>
            </a:r>
          </a:p>
          <a:p>
            <a:pPr marL="274320" indent="-274320"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42E9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https://www.vapld.info/</a:t>
            </a:r>
            <a:r>
              <a:rPr lang="en-US" sz="2000" dirty="0">
                <a:solidFill>
                  <a:srgbClr val="542E9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 descr="Vernon Area Public Library">
            <a:extLst>
              <a:ext uri="{FF2B5EF4-FFF2-40B4-BE49-F238E27FC236}">
                <a16:creationId xmlns:a16="http://schemas.microsoft.com/office/drawing/2014/main" id="{CE1A7718-142E-47A1-81CD-4594D1A58F1E}"/>
              </a:ext>
            </a:extLst>
          </p:cNvPr>
          <p:cNvPicPr/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" y="2383409"/>
            <a:ext cx="5574030" cy="548640"/>
          </a:xfrm>
          <a:prstGeom prst="rect">
            <a:avLst/>
          </a:prstGeom>
        </p:spPr>
      </p:pic>
      <p:graphicFrame>
        <p:nvGraphicFramePr>
          <p:cNvPr id="8" name="Diagram 7" descr="Rachel Shulman&#10;Head of Youth &amp; School Services">
            <a:extLst>
              <a:ext uri="{FF2B5EF4-FFF2-40B4-BE49-F238E27FC236}">
                <a16:creationId xmlns:a16="http://schemas.microsoft.com/office/drawing/2014/main" id="{DA8A93D9-3969-4660-BCE5-0D525B6F4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626339"/>
              </p:ext>
            </p:extLst>
          </p:nvPr>
        </p:nvGraphicFramePr>
        <p:xfrm>
          <a:off x="657224" y="426381"/>
          <a:ext cx="10772775" cy="165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 descr="Rachel's dogs">
            <a:extLst>
              <a:ext uri="{FF2B5EF4-FFF2-40B4-BE49-F238E27FC236}">
                <a16:creationId xmlns:a16="http://schemas.microsoft.com/office/drawing/2014/main" id="{CAFDE9BC-239F-4C25-834E-6FC498169F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5361" y="2582425"/>
            <a:ext cx="3434638" cy="3332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4310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6518-D408-440F-8E72-9859017D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>
                <a:solidFill>
                  <a:schemeClr val="bg1"/>
                </a:solidFill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1E28C-0855-4D5D-8CA7-1C717D31F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245259"/>
            <a:ext cx="10753725" cy="3532606"/>
          </a:xfrm>
        </p:spPr>
        <p:txBody>
          <a:bodyPr>
            <a:normAutofit fontScale="92500"/>
          </a:bodyPr>
          <a:lstStyle/>
          <a:p>
            <a:pPr lvl="1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1"/>
                </a:solidFill>
              </a:rPr>
              <a:t>Articulate leadership qualities you admire and want to develop.</a:t>
            </a:r>
          </a:p>
          <a:p>
            <a:pPr lvl="1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1"/>
                </a:solidFill>
              </a:rPr>
              <a:t>Identify experiences that can build supervisory skills.</a:t>
            </a:r>
          </a:p>
          <a:p>
            <a:pPr lvl="1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1"/>
                </a:solidFill>
              </a:rPr>
              <a:t>Gain practical tools to use for management-level responsibilities. </a:t>
            </a:r>
          </a:p>
        </p:txBody>
      </p:sp>
    </p:spTree>
    <p:extLst>
      <p:ext uri="{BB962C8B-B14F-4D97-AF65-F5344CB8AC3E}">
        <p14:creationId xmlns:p14="http://schemas.microsoft.com/office/powerpoint/2010/main" val="399522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1" descr="Checklist">
            <a:extLst>
              <a:ext uri="{FF2B5EF4-FFF2-40B4-BE49-F238E27FC236}">
                <a16:creationId xmlns:a16="http://schemas.microsoft.com/office/drawing/2014/main" id="{F87226ED-5559-496A-A182-FE7B11811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0"/>
            <a:ext cx="6096002" cy="5330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1C694-8EEB-4723-9669-9548E817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5645150"/>
            <a:ext cx="11423650" cy="9636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3-5 characteristics that describe your ideal manager</a:t>
            </a:r>
          </a:p>
        </p:txBody>
      </p:sp>
      <p:pic>
        <p:nvPicPr>
          <p:cNvPr id="12" name="Picture Placeholder 11" descr="Customer review">
            <a:extLst>
              <a:ext uri="{FF2B5EF4-FFF2-40B4-BE49-F238E27FC236}">
                <a16:creationId xmlns:a16="http://schemas.microsoft.com/office/drawing/2014/main" id="{7340959C-5007-4FAA-B7B7-1F5AB61B0E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0"/>
            <a:ext cx="6096000" cy="5330952"/>
          </a:xfrm>
        </p:spPr>
      </p:pic>
    </p:spTree>
    <p:extLst>
      <p:ext uri="{BB962C8B-B14F-4D97-AF65-F5344CB8AC3E}">
        <p14:creationId xmlns:p14="http://schemas.microsoft.com/office/powerpoint/2010/main" val="143402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ord Cloud of ideal manager characteristics">
            <a:extLst>
              <a:ext uri="{FF2B5EF4-FFF2-40B4-BE49-F238E27FC236}">
                <a16:creationId xmlns:a16="http://schemas.microsoft.com/office/drawing/2014/main" id="{4EB08A42-E883-48FC-8820-7228730F6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323343"/>
            <a:ext cx="10905066" cy="5479794"/>
          </a:xfrm>
          <a:prstGeom prst="rect">
            <a:avLst/>
          </a:prstGeom>
        </p:spPr>
      </p:pic>
      <p:sp>
        <p:nvSpPr>
          <p:cNvPr id="17" name="Title 16" hidden="1">
            <a:extLst>
              <a:ext uri="{FF2B5EF4-FFF2-40B4-BE49-F238E27FC236}">
                <a16:creationId xmlns:a16="http://schemas.microsoft.com/office/drawing/2014/main" id="{39FD8C42-DAB6-4E29-B8D1-FBD422BDA7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658938"/>
            <a:ext cx="10772775" cy="165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noFill/>
              </a:rPr>
              <a:t>Ideal Manager Characteristics Word Cloud from attendees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8A2631-4FA0-4445-B63A-E451556B47CB}"/>
              </a:ext>
            </a:extLst>
          </p:cNvPr>
          <p:cNvSpPr txBox="1"/>
          <p:nvPr/>
        </p:nvSpPr>
        <p:spPr>
          <a:xfrm>
            <a:off x="0" y="600657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ILA Annual Conference 2019 Experience Required Presentation </a:t>
            </a:r>
          </a:p>
          <a:p>
            <a:pPr algn="ctr"/>
            <a:r>
              <a:rPr lang="en-US" dirty="0">
                <a:hlinkClick r:id="rId4"/>
              </a:rPr>
              <a:t>Ideal Manager Traits List &amp; Word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0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BC6EE-35E4-45B8-9DBB-B2542DC3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Self-reflection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E886D-BE1D-422D-AB34-BABF80FA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Why do you want to become a manager?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What are your current strengths and weaknesses?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SELF AWARENESS = KEY TO SUCCESS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Ask a Manager website: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“Managers were promoted into management roles because they were good at something else. . . . They get little or no training in how to manage well.”</a:t>
            </a:r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https://www.askamanager.org/2013/11/why-are-there-so-many-terrible-managers.html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659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EBB55DC-6AB3-434D-99B1-E4CF06B1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27" y="639763"/>
            <a:ext cx="3997693" cy="549275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Experiences</a:t>
            </a:r>
          </a:p>
        </p:txBody>
      </p:sp>
      <p:graphicFrame>
        <p:nvGraphicFramePr>
          <p:cNvPr id="15" name="Content Placeholder 10" descr="Supervise library volunteers&#10;Train &amp; mentor new co-workers&#10;Interviews&#10;Budgeting practice&#10;Scheduling practice">
            <a:extLst>
              <a:ext uri="{FF2B5EF4-FFF2-40B4-BE49-F238E27FC236}">
                <a16:creationId xmlns:a16="http://schemas.microsoft.com/office/drawing/2014/main" id="{08F6C54B-5423-4691-B687-7779EC43AC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377171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513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36B62D-34E6-41D4-B3AA-AC21AB387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DA634-DAFC-4AEB-8679-4DE150CE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/>
              <a:t>Library Volunteers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E92409-AD19-4CE3-9956-8C03560F7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Graphic 7" descr="Cheers">
            <a:extLst>
              <a:ext uri="{FF2B5EF4-FFF2-40B4-BE49-F238E27FC236}">
                <a16:creationId xmlns:a16="http://schemas.microsoft.com/office/drawing/2014/main" id="{523B7ACD-F4AE-49B8-9AC5-AF9FEFCFE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2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36B62D-34E6-41D4-B3AA-AC21AB387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DA634-DAFC-4AEB-8679-4DE150CE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/>
              <a:t>Training &amp; Mentoring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E92409-AD19-4CE3-9956-8C03560F7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Graphic 7" descr="Classroom">
            <a:extLst>
              <a:ext uri="{FF2B5EF4-FFF2-40B4-BE49-F238E27FC236}">
                <a16:creationId xmlns:a16="http://schemas.microsoft.com/office/drawing/2014/main" id="{523B7ACD-F4AE-49B8-9AC5-AF9FEFCFE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1771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2683C6"/>
      </a:accent4>
      <a:accent5>
        <a:srgbClr val="84ACB6"/>
      </a:accent5>
      <a:accent6>
        <a:srgbClr val="6B9F25"/>
      </a:accent6>
      <a:hlink>
        <a:srgbClr val="7030A0"/>
      </a:hlink>
      <a:folHlink>
        <a:srgbClr val="7030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F7E1B2F-9B96-4E22-85DC-B628661521E6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789</Words>
  <Application>Microsoft Macintosh PowerPoint</Application>
  <PresentationFormat>Widescreen</PresentationFormat>
  <Paragraphs>156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Wingdings</vt:lpstr>
      <vt:lpstr>Metropolitan</vt:lpstr>
      <vt:lpstr>Experience Required:</vt:lpstr>
      <vt:lpstr>Presenter Bio</vt:lpstr>
      <vt:lpstr>Learning Outcomes</vt:lpstr>
      <vt:lpstr>3-5 characteristics that describe your ideal manager</vt:lpstr>
      <vt:lpstr>Ideal Manager Characteristics Word Cloud from attendees</vt:lpstr>
      <vt:lpstr>Self-reflection</vt:lpstr>
      <vt:lpstr>Experiences</vt:lpstr>
      <vt:lpstr>Library Volunteers</vt:lpstr>
      <vt:lpstr>Training &amp; Mentoring</vt:lpstr>
      <vt:lpstr>Interviewing</vt:lpstr>
      <vt:lpstr>Budgeting practice</vt:lpstr>
      <vt:lpstr>Scheduling practice</vt:lpstr>
      <vt:lpstr>PowerPoint Presentation</vt:lpstr>
      <vt:lpstr>Get Involved</vt:lpstr>
      <vt:lpstr>ILA Committees &amp; Forums</vt:lpstr>
      <vt:lpstr>Intangibles</vt:lpstr>
      <vt:lpstr>Rachel Shulman   rshulman@vapld.info</vt:lpstr>
      <vt:lpstr>Ideal Manager Characteristics Word Cloud from attendees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Required:</dc:title>
  <dc:creator>Rachel Shulman</dc:creator>
  <cp:lastModifiedBy>Cynthia Robinson</cp:lastModifiedBy>
  <cp:revision>4</cp:revision>
  <dcterms:created xsi:type="dcterms:W3CDTF">2020-04-17T15:17:18Z</dcterms:created>
  <dcterms:modified xsi:type="dcterms:W3CDTF">2020-04-17T19:18:53Z</dcterms:modified>
</cp:coreProperties>
</file>