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6"/>
  </p:notesMasterIdLst>
  <p:handoutMasterIdLst>
    <p:handoutMasterId r:id="rId27"/>
  </p:handoutMasterIdLst>
  <p:sldIdLst>
    <p:sldId id="256" r:id="rId5"/>
    <p:sldId id="271" r:id="rId6"/>
    <p:sldId id="266" r:id="rId7"/>
    <p:sldId id="267" r:id="rId8"/>
    <p:sldId id="293" r:id="rId9"/>
    <p:sldId id="273" r:id="rId10"/>
    <p:sldId id="283" r:id="rId11"/>
    <p:sldId id="284" r:id="rId12"/>
    <p:sldId id="285" r:id="rId13"/>
    <p:sldId id="286" r:id="rId14"/>
    <p:sldId id="287" r:id="rId15"/>
    <p:sldId id="280" r:id="rId16"/>
    <p:sldId id="288" r:id="rId17"/>
    <p:sldId id="290" r:id="rId18"/>
    <p:sldId id="282" r:id="rId19"/>
    <p:sldId id="289" r:id="rId20"/>
    <p:sldId id="274" r:id="rId21"/>
    <p:sldId id="292" r:id="rId22"/>
    <p:sldId id="291" r:id="rId23"/>
    <p:sldId id="275" r:id="rId24"/>
    <p:sldId id="27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8DF49F-49AA-8A9A-E0D8-B15BB0052CDE}" v="46" dt="2022-10-12T16:53:40.222"/>
    <p1510:client id="{240BAED2-F572-901C-ECF7-32867011F8E6}" v="32" dt="2022-10-03T19:23:16.426"/>
    <p1510:client id="{2980FE2C-D9E4-4425-A7A4-2621D47E3E04}" v="140" dt="2022-08-22T19:59:11.894"/>
    <p1510:client id="{298D8891-0D2D-D57B-9F15-1140A8F6E900}" v="98" dt="2022-08-23T16:03:15.080"/>
    <p1510:client id="{29CC78FF-024D-D34E-2B7B-BCE11D0E7D34}" v="84" dt="2022-09-28T19:16:24.239"/>
    <p1510:client id="{359570B1-7AE8-4793-BA95-647BF59C0DE6}" v="98" dt="2022-09-09T19:20:43.094"/>
    <p1510:client id="{45ABFFE8-C874-B2C8-71B6-2D6511B971F5}" v="1" dt="2022-10-04T15:18:35.663"/>
    <p1510:client id="{5943171F-6A7A-4A86-997D-32EEA19B9B6C}" v="42" dt="2022-10-20T02:48:36.232"/>
    <p1510:client id="{6C1653AA-C1A7-EAD7-B3AD-ED352BFF1ECE}" v="165" dt="2022-07-26T16:51:00.532"/>
    <p1510:client id="{6C823D59-C562-7088-F8DB-B87D0EDC7A0D}" v="447" dt="2022-09-09T20:32:58.859"/>
    <p1510:client id="{8071D22B-1813-C628-25B1-38BA4099BFE1}" v="7" dt="2022-10-17T15:05:04.026"/>
    <p1510:client id="{882292A9-D696-4E8C-CF89-F6C9FBC2AF80}" v="52" dt="2022-09-28T19:51:05.666"/>
    <p1510:client id="{8E73F2CC-BC18-4DA2-B824-E1200C5C291F}" v="94" dt="2022-07-26T16:28:48.843"/>
    <p1510:client id="{95EAE83A-2CDB-97A2-429C-B11E865E8367}" v="790" dt="2022-09-29T20:04:39.655"/>
    <p1510:client id="{98EA97D1-A36C-0FBD-D698-FF068A590D25}" v="2" dt="2022-09-30T15:09:23.553"/>
    <p1510:client id="{A7CDC316-5FE9-343D-7EFD-186650C8558A}" v="28" dt="2022-07-26T17:17:18.126"/>
    <p1510:client id="{D40AC09A-181C-72A6-3D51-6AF515B5100A}" v="126" dt="2022-09-28T20:07:29.632"/>
    <p1510:client id="{E038C443-3C13-4949-82EF-39475C1F76A4}" v="110" dt="2022-10-20T14:45:20.447"/>
    <p1510:client id="{EFF6ADFA-09A2-4206-E293-760D4633AF35}" v="1011" dt="2022-09-07T20:27:05.003"/>
    <p1510:client id="{F601547F-6963-AA77-A6CF-7CF51EDC7F18}" v="91" dt="2022-09-28T19:33:39.382"/>
    <p1510:client id="{FCB7A4A3-A89F-5B50-B24C-CAE25EAA8116}" v="22" dt="2022-10-03T20:45:54.324"/>
  </p1510:revLst>
</p1510:revInfo>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31B0B6-A03A-45E7-856A-4F0EDD5AE8C8}"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0F95874-1139-412F-B71D-213E7EA4664B}">
      <dgm:prSet/>
      <dgm:spPr/>
      <dgm:t>
        <a:bodyPr/>
        <a:lstStyle/>
        <a:p>
          <a:pPr>
            <a:lnSpc>
              <a:spcPct val="100000"/>
            </a:lnSpc>
          </a:pPr>
          <a:r>
            <a:rPr lang="en-ZA" baseline="0"/>
            <a:t>Identify and implement best practices for delivering culturally aware and inclusive </a:t>
          </a:r>
          <a:r>
            <a:rPr lang="en-ZA" baseline="0" err="1"/>
            <a:t>storytimes</a:t>
          </a:r>
          <a:endParaRPr lang="en-US" err="1"/>
        </a:p>
      </dgm:t>
    </dgm:pt>
    <dgm:pt modelId="{CC483173-7C7F-4EE6-8A16-DE9B5D951E8C}" type="parTrans" cxnId="{1403C5AC-A1AB-4D5F-9A4B-CC209A1FAFE0}">
      <dgm:prSet/>
      <dgm:spPr/>
      <dgm:t>
        <a:bodyPr/>
        <a:lstStyle/>
        <a:p>
          <a:endParaRPr lang="en-US"/>
        </a:p>
      </dgm:t>
    </dgm:pt>
    <dgm:pt modelId="{289299E6-1717-477E-AA46-EC0EB378D598}" type="sibTrans" cxnId="{1403C5AC-A1AB-4D5F-9A4B-CC209A1FAFE0}">
      <dgm:prSet/>
      <dgm:spPr/>
      <dgm:t>
        <a:bodyPr/>
        <a:lstStyle/>
        <a:p>
          <a:endParaRPr lang="en-US"/>
        </a:p>
      </dgm:t>
    </dgm:pt>
    <dgm:pt modelId="{B2EFA6FC-3A1D-4994-AC3F-BFDB592947FE}">
      <dgm:prSet/>
      <dgm:spPr/>
      <dgm:t>
        <a:bodyPr/>
        <a:lstStyle/>
        <a:p>
          <a:pPr>
            <a:lnSpc>
              <a:spcPct val="100000"/>
            </a:lnSpc>
          </a:pPr>
          <a:r>
            <a:rPr lang="en-ZA" baseline="0"/>
            <a:t>Self-awareness. Understanding your own implicit bias to respect lived experiences to avoid stereotypes</a:t>
          </a:r>
          <a:endParaRPr lang="en-US"/>
        </a:p>
      </dgm:t>
    </dgm:pt>
    <dgm:pt modelId="{5F7B518F-BC23-4A53-B187-C56211828839}" type="parTrans" cxnId="{378E54E2-3E58-4DA2-A783-C7A06E9AA05C}">
      <dgm:prSet/>
      <dgm:spPr/>
      <dgm:t>
        <a:bodyPr/>
        <a:lstStyle/>
        <a:p>
          <a:endParaRPr lang="en-US"/>
        </a:p>
      </dgm:t>
    </dgm:pt>
    <dgm:pt modelId="{2366190B-4F56-4BEB-AC21-DC25E3DADBC0}" type="sibTrans" cxnId="{378E54E2-3E58-4DA2-A783-C7A06E9AA05C}">
      <dgm:prSet/>
      <dgm:spPr/>
      <dgm:t>
        <a:bodyPr/>
        <a:lstStyle/>
        <a:p>
          <a:endParaRPr lang="en-US"/>
        </a:p>
      </dgm:t>
    </dgm:pt>
    <dgm:pt modelId="{97153231-E2FF-49A0-98BE-8E84F06F402D}">
      <dgm:prSet/>
      <dgm:spPr/>
      <dgm:t>
        <a:bodyPr/>
        <a:lstStyle/>
        <a:p>
          <a:pPr>
            <a:lnSpc>
              <a:spcPct val="100000"/>
            </a:lnSpc>
          </a:pPr>
          <a:r>
            <a:rPr lang="en-ZA" baseline="0"/>
            <a:t>Learn strategies to collaborate with your community to build authentic connection</a:t>
          </a:r>
          <a:endParaRPr lang="en-US"/>
        </a:p>
      </dgm:t>
    </dgm:pt>
    <dgm:pt modelId="{30D5971A-FE93-4A2C-AB21-E0300DA1D4BD}" type="parTrans" cxnId="{A146D1EE-E6A8-485E-A5E3-500EF7DFF93C}">
      <dgm:prSet/>
      <dgm:spPr/>
      <dgm:t>
        <a:bodyPr/>
        <a:lstStyle/>
        <a:p>
          <a:endParaRPr lang="en-US"/>
        </a:p>
      </dgm:t>
    </dgm:pt>
    <dgm:pt modelId="{CDAD7A47-D43B-4356-89A4-8A14D0554286}" type="sibTrans" cxnId="{A146D1EE-E6A8-485E-A5E3-500EF7DFF93C}">
      <dgm:prSet/>
      <dgm:spPr/>
      <dgm:t>
        <a:bodyPr/>
        <a:lstStyle/>
        <a:p>
          <a:endParaRPr lang="en-US"/>
        </a:p>
      </dgm:t>
    </dgm:pt>
    <dgm:pt modelId="{80543E92-C351-40EC-BC03-9DA516737A0C}" type="pres">
      <dgm:prSet presAssocID="{1031B0B6-A03A-45E7-856A-4F0EDD5AE8C8}" presName="root" presStyleCnt="0">
        <dgm:presLayoutVars>
          <dgm:dir/>
          <dgm:resizeHandles val="exact"/>
        </dgm:presLayoutVars>
      </dgm:prSet>
      <dgm:spPr/>
    </dgm:pt>
    <dgm:pt modelId="{7A70704D-3559-40DE-9396-32F754D31D6D}" type="pres">
      <dgm:prSet presAssocID="{C0F95874-1139-412F-B71D-213E7EA4664B}" presName="compNode" presStyleCnt="0"/>
      <dgm:spPr/>
    </dgm:pt>
    <dgm:pt modelId="{3C3BF438-AE01-4A91-B4B2-0B9C5661BAE1}" type="pres">
      <dgm:prSet presAssocID="{C0F95874-1139-412F-B71D-213E7EA4664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A5762F83-B605-4317-A18A-421306BDBF9B}" type="pres">
      <dgm:prSet presAssocID="{C0F95874-1139-412F-B71D-213E7EA4664B}" presName="spaceRect" presStyleCnt="0"/>
      <dgm:spPr/>
    </dgm:pt>
    <dgm:pt modelId="{03522A90-EA9F-4EDB-9C82-EDD93B798912}" type="pres">
      <dgm:prSet presAssocID="{C0F95874-1139-412F-B71D-213E7EA4664B}" presName="textRect" presStyleLbl="revTx" presStyleIdx="0" presStyleCnt="3">
        <dgm:presLayoutVars>
          <dgm:chMax val="1"/>
          <dgm:chPref val="1"/>
        </dgm:presLayoutVars>
      </dgm:prSet>
      <dgm:spPr/>
    </dgm:pt>
    <dgm:pt modelId="{371FCD7F-96DF-4BEC-B98A-E9F5DEB84C19}" type="pres">
      <dgm:prSet presAssocID="{289299E6-1717-477E-AA46-EC0EB378D598}" presName="sibTrans" presStyleCnt="0"/>
      <dgm:spPr/>
    </dgm:pt>
    <dgm:pt modelId="{9F55FBE8-F995-4D49-91EF-C850B1DF9299}" type="pres">
      <dgm:prSet presAssocID="{B2EFA6FC-3A1D-4994-AC3F-BFDB592947FE}" presName="compNode" presStyleCnt="0"/>
      <dgm:spPr/>
    </dgm:pt>
    <dgm:pt modelId="{B86AC6E5-792F-4B01-B556-D8DF82609C6E}" type="pres">
      <dgm:prSet presAssocID="{B2EFA6FC-3A1D-4994-AC3F-BFDB592947F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7B745C50-C0DC-4423-AD17-CE59B077E510}" type="pres">
      <dgm:prSet presAssocID="{B2EFA6FC-3A1D-4994-AC3F-BFDB592947FE}" presName="spaceRect" presStyleCnt="0"/>
      <dgm:spPr/>
    </dgm:pt>
    <dgm:pt modelId="{F0D82CE2-4FE5-46D6-9C8D-0DA331F5732A}" type="pres">
      <dgm:prSet presAssocID="{B2EFA6FC-3A1D-4994-AC3F-BFDB592947FE}" presName="textRect" presStyleLbl="revTx" presStyleIdx="1" presStyleCnt="3">
        <dgm:presLayoutVars>
          <dgm:chMax val="1"/>
          <dgm:chPref val="1"/>
        </dgm:presLayoutVars>
      </dgm:prSet>
      <dgm:spPr/>
    </dgm:pt>
    <dgm:pt modelId="{CF9835A5-9BDA-46E9-A3E9-9981A7AFFF95}" type="pres">
      <dgm:prSet presAssocID="{2366190B-4F56-4BEB-AC21-DC25E3DADBC0}" presName="sibTrans" presStyleCnt="0"/>
      <dgm:spPr/>
    </dgm:pt>
    <dgm:pt modelId="{F78ADE8F-FE26-4FDA-9BA0-B07E4495EFBC}" type="pres">
      <dgm:prSet presAssocID="{97153231-E2FF-49A0-98BE-8E84F06F402D}" presName="compNode" presStyleCnt="0"/>
      <dgm:spPr/>
    </dgm:pt>
    <dgm:pt modelId="{B832BBA0-BD33-4240-B177-6D7261086446}" type="pres">
      <dgm:prSet presAssocID="{97153231-E2FF-49A0-98BE-8E84F06F402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ADDEEB4A-E129-406A-A08B-FE100949B505}" type="pres">
      <dgm:prSet presAssocID="{97153231-E2FF-49A0-98BE-8E84F06F402D}" presName="spaceRect" presStyleCnt="0"/>
      <dgm:spPr/>
    </dgm:pt>
    <dgm:pt modelId="{E9D5CF64-14B2-478B-A312-10720AA964AB}" type="pres">
      <dgm:prSet presAssocID="{97153231-E2FF-49A0-98BE-8E84F06F402D}" presName="textRect" presStyleLbl="revTx" presStyleIdx="2" presStyleCnt="3">
        <dgm:presLayoutVars>
          <dgm:chMax val="1"/>
          <dgm:chPref val="1"/>
        </dgm:presLayoutVars>
      </dgm:prSet>
      <dgm:spPr/>
    </dgm:pt>
  </dgm:ptLst>
  <dgm:cxnLst>
    <dgm:cxn modelId="{D36F9A4A-3774-42BB-A82C-E711F304920F}" type="presOf" srcId="{B2EFA6FC-3A1D-4994-AC3F-BFDB592947FE}" destId="{F0D82CE2-4FE5-46D6-9C8D-0DA331F5732A}" srcOrd="0" destOrd="0" presId="urn:microsoft.com/office/officeart/2018/2/layout/IconLabelList"/>
    <dgm:cxn modelId="{1403C5AC-A1AB-4D5F-9A4B-CC209A1FAFE0}" srcId="{1031B0B6-A03A-45E7-856A-4F0EDD5AE8C8}" destId="{C0F95874-1139-412F-B71D-213E7EA4664B}" srcOrd="0" destOrd="0" parTransId="{CC483173-7C7F-4EE6-8A16-DE9B5D951E8C}" sibTransId="{289299E6-1717-477E-AA46-EC0EB378D598}"/>
    <dgm:cxn modelId="{9A1E4FB6-8227-49A3-98DA-BEAFBA9795E2}" type="presOf" srcId="{97153231-E2FF-49A0-98BE-8E84F06F402D}" destId="{E9D5CF64-14B2-478B-A312-10720AA964AB}" srcOrd="0" destOrd="0" presId="urn:microsoft.com/office/officeart/2018/2/layout/IconLabelList"/>
    <dgm:cxn modelId="{91C563C5-EE78-404C-B6EE-E13200840ADC}" type="presOf" srcId="{1031B0B6-A03A-45E7-856A-4F0EDD5AE8C8}" destId="{80543E92-C351-40EC-BC03-9DA516737A0C}" srcOrd="0" destOrd="0" presId="urn:microsoft.com/office/officeart/2018/2/layout/IconLabelList"/>
    <dgm:cxn modelId="{378E54E2-3E58-4DA2-A783-C7A06E9AA05C}" srcId="{1031B0B6-A03A-45E7-856A-4F0EDD5AE8C8}" destId="{B2EFA6FC-3A1D-4994-AC3F-BFDB592947FE}" srcOrd="1" destOrd="0" parTransId="{5F7B518F-BC23-4A53-B187-C56211828839}" sibTransId="{2366190B-4F56-4BEB-AC21-DC25E3DADBC0}"/>
    <dgm:cxn modelId="{A146D1EE-E6A8-485E-A5E3-500EF7DFF93C}" srcId="{1031B0B6-A03A-45E7-856A-4F0EDD5AE8C8}" destId="{97153231-E2FF-49A0-98BE-8E84F06F402D}" srcOrd="2" destOrd="0" parTransId="{30D5971A-FE93-4A2C-AB21-E0300DA1D4BD}" sibTransId="{CDAD7A47-D43B-4356-89A4-8A14D0554286}"/>
    <dgm:cxn modelId="{C22F52FE-2025-45A3-B4BF-746E0A4267DC}" type="presOf" srcId="{C0F95874-1139-412F-B71D-213E7EA4664B}" destId="{03522A90-EA9F-4EDB-9C82-EDD93B798912}" srcOrd="0" destOrd="0" presId="urn:microsoft.com/office/officeart/2018/2/layout/IconLabelList"/>
    <dgm:cxn modelId="{503BB4B4-0182-4ADE-940D-4CE213EB7654}" type="presParOf" srcId="{80543E92-C351-40EC-BC03-9DA516737A0C}" destId="{7A70704D-3559-40DE-9396-32F754D31D6D}" srcOrd="0" destOrd="0" presId="urn:microsoft.com/office/officeart/2018/2/layout/IconLabelList"/>
    <dgm:cxn modelId="{401E1692-30EF-4680-AC38-46FD51282C79}" type="presParOf" srcId="{7A70704D-3559-40DE-9396-32F754D31D6D}" destId="{3C3BF438-AE01-4A91-B4B2-0B9C5661BAE1}" srcOrd="0" destOrd="0" presId="urn:microsoft.com/office/officeart/2018/2/layout/IconLabelList"/>
    <dgm:cxn modelId="{479994E5-D102-45A8-A30A-485F553AF871}" type="presParOf" srcId="{7A70704D-3559-40DE-9396-32F754D31D6D}" destId="{A5762F83-B605-4317-A18A-421306BDBF9B}" srcOrd="1" destOrd="0" presId="urn:microsoft.com/office/officeart/2018/2/layout/IconLabelList"/>
    <dgm:cxn modelId="{1A130FBE-13AF-4CBD-B48A-99B3C3536AEC}" type="presParOf" srcId="{7A70704D-3559-40DE-9396-32F754D31D6D}" destId="{03522A90-EA9F-4EDB-9C82-EDD93B798912}" srcOrd="2" destOrd="0" presId="urn:microsoft.com/office/officeart/2018/2/layout/IconLabelList"/>
    <dgm:cxn modelId="{E4BF1E10-443A-411E-9F79-317F1F3FBB0A}" type="presParOf" srcId="{80543E92-C351-40EC-BC03-9DA516737A0C}" destId="{371FCD7F-96DF-4BEC-B98A-E9F5DEB84C19}" srcOrd="1" destOrd="0" presId="urn:microsoft.com/office/officeart/2018/2/layout/IconLabelList"/>
    <dgm:cxn modelId="{E707572C-DCED-472B-B478-48A48E6E2CA8}" type="presParOf" srcId="{80543E92-C351-40EC-BC03-9DA516737A0C}" destId="{9F55FBE8-F995-4D49-91EF-C850B1DF9299}" srcOrd="2" destOrd="0" presId="urn:microsoft.com/office/officeart/2018/2/layout/IconLabelList"/>
    <dgm:cxn modelId="{16040D0C-7324-4C03-AE70-C8DC483F6C4E}" type="presParOf" srcId="{9F55FBE8-F995-4D49-91EF-C850B1DF9299}" destId="{B86AC6E5-792F-4B01-B556-D8DF82609C6E}" srcOrd="0" destOrd="0" presId="urn:microsoft.com/office/officeart/2018/2/layout/IconLabelList"/>
    <dgm:cxn modelId="{6EF5F648-1832-4A78-8798-15C0BD967EEB}" type="presParOf" srcId="{9F55FBE8-F995-4D49-91EF-C850B1DF9299}" destId="{7B745C50-C0DC-4423-AD17-CE59B077E510}" srcOrd="1" destOrd="0" presId="urn:microsoft.com/office/officeart/2018/2/layout/IconLabelList"/>
    <dgm:cxn modelId="{6E85731F-3743-4540-A169-F33E2F531D36}" type="presParOf" srcId="{9F55FBE8-F995-4D49-91EF-C850B1DF9299}" destId="{F0D82CE2-4FE5-46D6-9C8D-0DA331F5732A}" srcOrd="2" destOrd="0" presId="urn:microsoft.com/office/officeart/2018/2/layout/IconLabelList"/>
    <dgm:cxn modelId="{9640194D-9670-4992-8500-9FC43AF70B77}" type="presParOf" srcId="{80543E92-C351-40EC-BC03-9DA516737A0C}" destId="{CF9835A5-9BDA-46E9-A3E9-9981A7AFFF95}" srcOrd="3" destOrd="0" presId="urn:microsoft.com/office/officeart/2018/2/layout/IconLabelList"/>
    <dgm:cxn modelId="{F95411EC-E3C1-4226-A48A-31A67514792D}" type="presParOf" srcId="{80543E92-C351-40EC-BC03-9DA516737A0C}" destId="{F78ADE8F-FE26-4FDA-9BA0-B07E4495EFBC}" srcOrd="4" destOrd="0" presId="urn:microsoft.com/office/officeart/2018/2/layout/IconLabelList"/>
    <dgm:cxn modelId="{10723A8A-E529-4BE9-B869-4973C5DAA28C}" type="presParOf" srcId="{F78ADE8F-FE26-4FDA-9BA0-B07E4495EFBC}" destId="{B832BBA0-BD33-4240-B177-6D7261086446}" srcOrd="0" destOrd="0" presId="urn:microsoft.com/office/officeart/2018/2/layout/IconLabelList"/>
    <dgm:cxn modelId="{C78D1D38-9CCB-4781-9092-67ED06992368}" type="presParOf" srcId="{F78ADE8F-FE26-4FDA-9BA0-B07E4495EFBC}" destId="{ADDEEB4A-E129-406A-A08B-FE100949B505}" srcOrd="1" destOrd="0" presId="urn:microsoft.com/office/officeart/2018/2/layout/IconLabelList"/>
    <dgm:cxn modelId="{9A8BC24F-B203-4E5C-9887-877B05AB88CD}" type="presParOf" srcId="{F78ADE8F-FE26-4FDA-9BA0-B07E4495EFBC}" destId="{E9D5CF64-14B2-478B-A312-10720AA964AB}"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3BF438-AE01-4A91-B4B2-0B9C5661BAE1}">
      <dsp:nvSpPr>
        <dsp:cNvPr id="0" name=""/>
        <dsp:cNvSpPr/>
      </dsp:nvSpPr>
      <dsp:spPr>
        <a:xfrm>
          <a:off x="1330355" y="1127390"/>
          <a:ext cx="1547588" cy="15475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522A90-EA9F-4EDB-9C82-EDD93B798912}">
      <dsp:nvSpPr>
        <dsp:cNvPr id="0" name=""/>
        <dsp:cNvSpPr/>
      </dsp:nvSpPr>
      <dsp:spPr>
        <a:xfrm>
          <a:off x="384607" y="3075335"/>
          <a:ext cx="343908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ZA" sz="1500" kern="1200" baseline="0"/>
            <a:t>Identify and implement best practices for delivering culturally aware and inclusive </a:t>
          </a:r>
          <a:r>
            <a:rPr lang="en-ZA" sz="1500" kern="1200" baseline="0" err="1"/>
            <a:t>storytimes</a:t>
          </a:r>
          <a:endParaRPr lang="en-US" sz="1500" kern="1200" err="1"/>
        </a:p>
      </dsp:txBody>
      <dsp:txXfrm>
        <a:off x="384607" y="3075335"/>
        <a:ext cx="3439086" cy="720000"/>
      </dsp:txXfrm>
    </dsp:sp>
    <dsp:sp modelId="{B86AC6E5-792F-4B01-B556-D8DF82609C6E}">
      <dsp:nvSpPr>
        <dsp:cNvPr id="0" name=""/>
        <dsp:cNvSpPr/>
      </dsp:nvSpPr>
      <dsp:spPr>
        <a:xfrm>
          <a:off x="5371282" y="1127390"/>
          <a:ext cx="1547588" cy="15475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D82CE2-4FE5-46D6-9C8D-0DA331F5732A}">
      <dsp:nvSpPr>
        <dsp:cNvPr id="0" name=""/>
        <dsp:cNvSpPr/>
      </dsp:nvSpPr>
      <dsp:spPr>
        <a:xfrm>
          <a:off x="4425533" y="3075335"/>
          <a:ext cx="343908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ZA" sz="1500" kern="1200" baseline="0"/>
            <a:t>Self-awareness. Understanding your own implicit bias to respect lived experiences to avoid stereotypes</a:t>
          </a:r>
          <a:endParaRPr lang="en-US" sz="1500" kern="1200"/>
        </a:p>
      </dsp:txBody>
      <dsp:txXfrm>
        <a:off x="4425533" y="3075335"/>
        <a:ext cx="3439086" cy="720000"/>
      </dsp:txXfrm>
    </dsp:sp>
    <dsp:sp modelId="{B832BBA0-BD33-4240-B177-6D7261086446}">
      <dsp:nvSpPr>
        <dsp:cNvPr id="0" name=""/>
        <dsp:cNvSpPr/>
      </dsp:nvSpPr>
      <dsp:spPr>
        <a:xfrm>
          <a:off x="9412209" y="1127390"/>
          <a:ext cx="1547588" cy="15475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D5CF64-14B2-478B-A312-10720AA964AB}">
      <dsp:nvSpPr>
        <dsp:cNvPr id="0" name=""/>
        <dsp:cNvSpPr/>
      </dsp:nvSpPr>
      <dsp:spPr>
        <a:xfrm>
          <a:off x="8466460" y="3075335"/>
          <a:ext cx="343908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ZA" sz="1500" kern="1200" baseline="0"/>
            <a:t>Learn strategies to collaborate with your community to build authentic connection</a:t>
          </a:r>
          <a:endParaRPr lang="en-US" sz="1500" kern="1200"/>
        </a:p>
      </dsp:txBody>
      <dsp:txXfrm>
        <a:off x="8466460" y="3075335"/>
        <a:ext cx="3439086"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C026C9-4C52-4B60-A858-A50E4BE56DA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6160113-35DB-4BB4-9269-631D6FEB5E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410D272-305C-421E-A9EF-95D63D599B42}" type="datetimeFigureOut">
              <a:rPr lang="en-US" smtClean="0"/>
              <a:t>10/20/2022</a:t>
            </a:fld>
            <a:endParaRPr lang="en-US"/>
          </a:p>
        </p:txBody>
      </p:sp>
      <p:sp>
        <p:nvSpPr>
          <p:cNvPr id="4" name="Footer Placeholder 3">
            <a:extLst>
              <a:ext uri="{FF2B5EF4-FFF2-40B4-BE49-F238E27FC236}">
                <a16:creationId xmlns:a16="http://schemas.microsoft.com/office/drawing/2014/main" id="{FF40E5BB-A291-4B94-8433-B9D3F16854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857D678-038E-42A6-961E-EAB034DB470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DE7DFA-63CC-4ED7-B30E-ACF88B4B8932}" type="slidenum">
              <a:rPr lang="en-US" smtClean="0"/>
              <a:t>‹#›</a:t>
            </a:fld>
            <a:endParaRPr lang="en-US"/>
          </a:p>
        </p:txBody>
      </p:sp>
    </p:spTree>
    <p:extLst>
      <p:ext uri="{BB962C8B-B14F-4D97-AF65-F5344CB8AC3E}">
        <p14:creationId xmlns:p14="http://schemas.microsoft.com/office/powerpoint/2010/main" val="23500912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E16E63-7886-43BC-8DD4-4F14C3DD7360}" type="datetimeFigureOut">
              <a:rPr lang="en-US" smtClean="0"/>
              <a:t>10/20/2022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8C5307-140F-447F-BCBA-BB92E3A2906B}" type="slidenum">
              <a:rPr lang="en-US" smtClean="0"/>
              <a:t>‹#›</a:t>
            </a:fld>
            <a:endParaRPr lang="en-US"/>
          </a:p>
        </p:txBody>
      </p:sp>
    </p:spTree>
    <p:extLst>
      <p:ext uri="{BB962C8B-B14F-4D97-AF65-F5344CB8AC3E}">
        <p14:creationId xmlns:p14="http://schemas.microsoft.com/office/powerpoint/2010/main" val="1033154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Intro- both KC and SK</a:t>
            </a:r>
          </a:p>
        </p:txBody>
      </p:sp>
      <p:sp>
        <p:nvSpPr>
          <p:cNvPr id="4" name="Slide Number Placeholder 3"/>
          <p:cNvSpPr>
            <a:spLocks noGrp="1"/>
          </p:cNvSpPr>
          <p:nvPr>
            <p:ph type="sldNum" sz="quarter" idx="5"/>
          </p:nvPr>
        </p:nvSpPr>
        <p:spPr/>
        <p:txBody>
          <a:bodyPr/>
          <a:lstStyle/>
          <a:p>
            <a:fld id="{798C5307-140F-447F-BCBA-BB92E3A2906B}" type="slidenum">
              <a:rPr lang="en-US" smtClean="0"/>
              <a:t>1</a:t>
            </a:fld>
            <a:endParaRPr lang="en-US"/>
          </a:p>
        </p:txBody>
      </p:sp>
    </p:spTree>
    <p:extLst>
      <p:ext uri="{BB962C8B-B14F-4D97-AF65-F5344CB8AC3E}">
        <p14:creationId xmlns:p14="http://schemas.microsoft.com/office/powerpoint/2010/main" val="2787910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p>
        </p:txBody>
      </p:sp>
      <p:sp>
        <p:nvSpPr>
          <p:cNvPr id="4" name="Slide Number Placeholder 3"/>
          <p:cNvSpPr>
            <a:spLocks noGrp="1"/>
          </p:cNvSpPr>
          <p:nvPr>
            <p:ph type="sldNum" sz="quarter" idx="5"/>
          </p:nvPr>
        </p:nvSpPr>
        <p:spPr/>
        <p:txBody>
          <a:bodyPr/>
          <a:lstStyle/>
          <a:p>
            <a:fld id="{798C5307-140F-447F-BCBA-BB92E3A2906B}" type="slidenum">
              <a:rPr lang="en-US" smtClean="0"/>
              <a:t>10</a:t>
            </a:fld>
            <a:endParaRPr lang="en-US"/>
          </a:p>
        </p:txBody>
      </p:sp>
    </p:spTree>
    <p:extLst>
      <p:ext uri="{BB962C8B-B14F-4D97-AF65-F5344CB8AC3E}">
        <p14:creationId xmlns:p14="http://schemas.microsoft.com/office/powerpoint/2010/main" val="2473090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98C5307-140F-447F-BCBA-BB92E3A2906B}" type="slidenum">
              <a:rPr lang="en-US" smtClean="0"/>
              <a:t>11</a:t>
            </a:fld>
            <a:endParaRPr lang="en-US"/>
          </a:p>
        </p:txBody>
      </p:sp>
    </p:spTree>
    <p:extLst>
      <p:ext uri="{BB962C8B-B14F-4D97-AF65-F5344CB8AC3E}">
        <p14:creationId xmlns:p14="http://schemas.microsoft.com/office/powerpoint/2010/main" val="17847093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KC</a:t>
            </a:r>
          </a:p>
        </p:txBody>
      </p:sp>
      <p:sp>
        <p:nvSpPr>
          <p:cNvPr id="4" name="Slide Number Placeholder 3"/>
          <p:cNvSpPr>
            <a:spLocks noGrp="1"/>
          </p:cNvSpPr>
          <p:nvPr>
            <p:ph type="sldNum" sz="quarter" idx="5"/>
          </p:nvPr>
        </p:nvSpPr>
        <p:spPr/>
        <p:txBody>
          <a:bodyPr/>
          <a:lstStyle/>
          <a:p>
            <a:fld id="{798C5307-140F-447F-BCBA-BB92E3A2906B}" type="slidenum">
              <a:rPr lang="en-US" smtClean="0"/>
              <a:t>12</a:t>
            </a:fld>
            <a:endParaRPr lang="en-US"/>
          </a:p>
        </p:txBody>
      </p:sp>
    </p:spTree>
    <p:extLst>
      <p:ext uri="{BB962C8B-B14F-4D97-AF65-F5344CB8AC3E}">
        <p14:creationId xmlns:p14="http://schemas.microsoft.com/office/powerpoint/2010/main" val="4012979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a:cs typeface="+mn-lt"/>
              </a:rPr>
            </a:br>
            <a:endParaRPr lang="en-US">
              <a:cs typeface="Calibri"/>
            </a:endParaRPr>
          </a:p>
        </p:txBody>
      </p:sp>
      <p:sp>
        <p:nvSpPr>
          <p:cNvPr id="4" name="Slide Number Placeholder 3"/>
          <p:cNvSpPr>
            <a:spLocks noGrp="1"/>
          </p:cNvSpPr>
          <p:nvPr>
            <p:ph type="sldNum" sz="quarter" idx="5"/>
          </p:nvPr>
        </p:nvSpPr>
        <p:spPr/>
        <p:txBody>
          <a:bodyPr/>
          <a:lstStyle/>
          <a:p>
            <a:fld id="{798C5307-140F-447F-BCBA-BB92E3A2906B}" type="slidenum">
              <a:rPr lang="en-US" smtClean="0"/>
              <a:t>13</a:t>
            </a:fld>
            <a:endParaRPr lang="en-US"/>
          </a:p>
        </p:txBody>
      </p:sp>
    </p:spTree>
    <p:extLst>
      <p:ext uri="{BB962C8B-B14F-4D97-AF65-F5344CB8AC3E}">
        <p14:creationId xmlns:p14="http://schemas.microsoft.com/office/powerpoint/2010/main" val="12186839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SK</a:t>
            </a:r>
          </a:p>
        </p:txBody>
      </p:sp>
      <p:sp>
        <p:nvSpPr>
          <p:cNvPr id="4" name="Slide Number Placeholder 3"/>
          <p:cNvSpPr>
            <a:spLocks noGrp="1"/>
          </p:cNvSpPr>
          <p:nvPr>
            <p:ph type="sldNum" sz="quarter" idx="5"/>
          </p:nvPr>
        </p:nvSpPr>
        <p:spPr/>
        <p:txBody>
          <a:bodyPr/>
          <a:lstStyle/>
          <a:p>
            <a:fld id="{798C5307-140F-447F-BCBA-BB92E3A2906B}" type="slidenum">
              <a:rPr lang="en-US" smtClean="0"/>
              <a:t>14</a:t>
            </a:fld>
            <a:endParaRPr lang="en-US"/>
          </a:p>
        </p:txBody>
      </p:sp>
    </p:spTree>
    <p:extLst>
      <p:ext uri="{BB962C8B-B14F-4D97-AF65-F5344CB8AC3E}">
        <p14:creationId xmlns:p14="http://schemas.microsoft.com/office/powerpoint/2010/main" val="1852427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SK</a:t>
            </a:r>
          </a:p>
        </p:txBody>
      </p:sp>
      <p:sp>
        <p:nvSpPr>
          <p:cNvPr id="4" name="Slide Number Placeholder 3"/>
          <p:cNvSpPr>
            <a:spLocks noGrp="1"/>
          </p:cNvSpPr>
          <p:nvPr>
            <p:ph type="sldNum" sz="quarter" idx="5"/>
          </p:nvPr>
        </p:nvSpPr>
        <p:spPr/>
        <p:txBody>
          <a:bodyPr/>
          <a:lstStyle/>
          <a:p>
            <a:fld id="{798C5307-140F-447F-BCBA-BB92E3A2906B}" type="slidenum">
              <a:rPr lang="en-US" smtClean="0"/>
              <a:t>15</a:t>
            </a:fld>
            <a:endParaRPr lang="en-US"/>
          </a:p>
        </p:txBody>
      </p:sp>
    </p:spTree>
    <p:extLst>
      <p:ext uri="{BB962C8B-B14F-4D97-AF65-F5344CB8AC3E}">
        <p14:creationId xmlns:p14="http://schemas.microsoft.com/office/powerpoint/2010/main" val="31542038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SK</a:t>
            </a:r>
          </a:p>
        </p:txBody>
      </p:sp>
      <p:sp>
        <p:nvSpPr>
          <p:cNvPr id="4" name="Slide Number Placeholder 3"/>
          <p:cNvSpPr>
            <a:spLocks noGrp="1"/>
          </p:cNvSpPr>
          <p:nvPr>
            <p:ph type="sldNum" sz="quarter" idx="5"/>
          </p:nvPr>
        </p:nvSpPr>
        <p:spPr/>
        <p:txBody>
          <a:bodyPr/>
          <a:lstStyle/>
          <a:p>
            <a:fld id="{798C5307-140F-447F-BCBA-BB92E3A2906B}" type="slidenum">
              <a:rPr lang="en-US" smtClean="0"/>
              <a:t>16</a:t>
            </a:fld>
            <a:endParaRPr lang="en-US"/>
          </a:p>
        </p:txBody>
      </p:sp>
    </p:spTree>
    <p:extLst>
      <p:ext uri="{BB962C8B-B14F-4D97-AF65-F5344CB8AC3E}">
        <p14:creationId xmlns:p14="http://schemas.microsoft.com/office/powerpoint/2010/main" val="17512801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SK</a:t>
            </a:r>
          </a:p>
        </p:txBody>
      </p:sp>
      <p:sp>
        <p:nvSpPr>
          <p:cNvPr id="4" name="Slide Number Placeholder 3"/>
          <p:cNvSpPr>
            <a:spLocks noGrp="1"/>
          </p:cNvSpPr>
          <p:nvPr>
            <p:ph type="sldNum" sz="quarter" idx="5"/>
          </p:nvPr>
        </p:nvSpPr>
        <p:spPr/>
        <p:txBody>
          <a:bodyPr/>
          <a:lstStyle/>
          <a:p>
            <a:fld id="{798C5307-140F-447F-BCBA-BB92E3A2906B}" type="slidenum">
              <a:rPr lang="en-US" smtClean="0"/>
              <a:t>17</a:t>
            </a:fld>
            <a:endParaRPr lang="en-US"/>
          </a:p>
        </p:txBody>
      </p:sp>
    </p:spTree>
    <p:extLst>
      <p:ext uri="{BB962C8B-B14F-4D97-AF65-F5344CB8AC3E}">
        <p14:creationId xmlns:p14="http://schemas.microsoft.com/office/powerpoint/2010/main" val="40815117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SK</a:t>
            </a:r>
          </a:p>
        </p:txBody>
      </p:sp>
      <p:sp>
        <p:nvSpPr>
          <p:cNvPr id="4" name="Slide Number Placeholder 3"/>
          <p:cNvSpPr>
            <a:spLocks noGrp="1"/>
          </p:cNvSpPr>
          <p:nvPr>
            <p:ph type="sldNum" sz="quarter" idx="5"/>
          </p:nvPr>
        </p:nvSpPr>
        <p:spPr/>
        <p:txBody>
          <a:bodyPr/>
          <a:lstStyle/>
          <a:p>
            <a:fld id="{798C5307-140F-447F-BCBA-BB92E3A2906B}" type="slidenum">
              <a:rPr lang="en-US" smtClean="0"/>
              <a:t>18</a:t>
            </a:fld>
            <a:endParaRPr lang="en-US"/>
          </a:p>
        </p:txBody>
      </p:sp>
    </p:spTree>
    <p:extLst>
      <p:ext uri="{BB962C8B-B14F-4D97-AF65-F5344CB8AC3E}">
        <p14:creationId xmlns:p14="http://schemas.microsoft.com/office/powerpoint/2010/main" val="28452421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SK</a:t>
            </a:r>
          </a:p>
        </p:txBody>
      </p:sp>
      <p:sp>
        <p:nvSpPr>
          <p:cNvPr id="4" name="Slide Number Placeholder 3"/>
          <p:cNvSpPr>
            <a:spLocks noGrp="1"/>
          </p:cNvSpPr>
          <p:nvPr>
            <p:ph type="sldNum" sz="quarter" idx="5"/>
          </p:nvPr>
        </p:nvSpPr>
        <p:spPr/>
        <p:txBody>
          <a:bodyPr/>
          <a:lstStyle/>
          <a:p>
            <a:fld id="{798C5307-140F-447F-BCBA-BB92E3A2906B}" type="slidenum">
              <a:rPr lang="en-US" smtClean="0"/>
              <a:t>19</a:t>
            </a:fld>
            <a:endParaRPr lang="en-US"/>
          </a:p>
        </p:txBody>
      </p:sp>
    </p:spTree>
    <p:extLst>
      <p:ext uri="{BB962C8B-B14F-4D97-AF65-F5344CB8AC3E}">
        <p14:creationId xmlns:p14="http://schemas.microsoft.com/office/powerpoint/2010/main" val="69258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Both KC and SK</a:t>
            </a:r>
          </a:p>
        </p:txBody>
      </p:sp>
      <p:sp>
        <p:nvSpPr>
          <p:cNvPr id="4" name="Slide Number Placeholder 3"/>
          <p:cNvSpPr>
            <a:spLocks noGrp="1"/>
          </p:cNvSpPr>
          <p:nvPr>
            <p:ph type="sldNum" sz="quarter" idx="5"/>
          </p:nvPr>
        </p:nvSpPr>
        <p:spPr/>
        <p:txBody>
          <a:bodyPr/>
          <a:lstStyle/>
          <a:p>
            <a:fld id="{798C5307-140F-447F-BCBA-BB92E3A2906B}" type="slidenum">
              <a:rPr lang="en-US" smtClean="0"/>
              <a:t>2</a:t>
            </a:fld>
            <a:endParaRPr lang="en-US"/>
          </a:p>
        </p:txBody>
      </p:sp>
    </p:spTree>
    <p:extLst>
      <p:ext uri="{BB962C8B-B14F-4D97-AF65-F5344CB8AC3E}">
        <p14:creationId xmlns:p14="http://schemas.microsoft.com/office/powerpoint/2010/main" val="21231476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8C5307-140F-447F-BCBA-BB92E3A2906B}" type="slidenum">
              <a:rPr lang="en-US" smtClean="0"/>
              <a:t>20</a:t>
            </a:fld>
            <a:endParaRPr lang="en-US"/>
          </a:p>
        </p:txBody>
      </p:sp>
    </p:spTree>
    <p:extLst>
      <p:ext uri="{BB962C8B-B14F-4D97-AF65-F5344CB8AC3E}">
        <p14:creationId xmlns:p14="http://schemas.microsoft.com/office/powerpoint/2010/main" val="11317681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8C5307-140F-447F-BCBA-BB92E3A2906B}" type="slidenum">
              <a:rPr lang="en-US" smtClean="0"/>
              <a:t>21</a:t>
            </a:fld>
            <a:endParaRPr lang="en-US"/>
          </a:p>
        </p:txBody>
      </p:sp>
    </p:spTree>
    <p:extLst>
      <p:ext uri="{BB962C8B-B14F-4D97-AF65-F5344CB8AC3E}">
        <p14:creationId xmlns:p14="http://schemas.microsoft.com/office/powerpoint/2010/main" val="3089071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KC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9094F-44ED-46E6-A51E-52761DD3C8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907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98C5307-140F-447F-BCBA-BB92E3A2906B}" type="slidenum">
              <a:rPr lang="en-US" smtClean="0"/>
              <a:t>4</a:t>
            </a:fld>
            <a:endParaRPr lang="en-US"/>
          </a:p>
        </p:txBody>
      </p:sp>
    </p:spTree>
    <p:extLst>
      <p:ext uri="{BB962C8B-B14F-4D97-AF65-F5344CB8AC3E}">
        <p14:creationId xmlns:p14="http://schemas.microsoft.com/office/powerpoint/2010/main" val="50577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98C5307-140F-447F-BCBA-BB92E3A2906B}" type="slidenum">
              <a:rPr lang="en-US" smtClean="0"/>
              <a:t>5</a:t>
            </a:fld>
            <a:endParaRPr lang="en-US"/>
          </a:p>
        </p:txBody>
      </p:sp>
    </p:spTree>
    <p:extLst>
      <p:ext uri="{BB962C8B-B14F-4D97-AF65-F5344CB8AC3E}">
        <p14:creationId xmlns:p14="http://schemas.microsoft.com/office/powerpoint/2010/main" val="549332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Both SK and KC</a:t>
            </a:r>
          </a:p>
        </p:txBody>
      </p:sp>
      <p:sp>
        <p:nvSpPr>
          <p:cNvPr id="4" name="Slide Number Placeholder 3"/>
          <p:cNvSpPr>
            <a:spLocks noGrp="1"/>
          </p:cNvSpPr>
          <p:nvPr>
            <p:ph type="sldNum" sz="quarter" idx="5"/>
          </p:nvPr>
        </p:nvSpPr>
        <p:spPr/>
        <p:txBody>
          <a:bodyPr/>
          <a:lstStyle/>
          <a:p>
            <a:fld id="{798C5307-140F-447F-BCBA-BB92E3A2906B}" type="slidenum">
              <a:rPr lang="en-US" smtClean="0"/>
              <a:t>6</a:t>
            </a:fld>
            <a:endParaRPr lang="en-US"/>
          </a:p>
        </p:txBody>
      </p:sp>
    </p:spTree>
    <p:extLst>
      <p:ext uri="{BB962C8B-B14F-4D97-AF65-F5344CB8AC3E}">
        <p14:creationId xmlns:p14="http://schemas.microsoft.com/office/powerpoint/2010/main" val="3697450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SK</a:t>
            </a:r>
            <a:endParaRPr lang="en-US"/>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798C5307-140F-447F-BCBA-BB92E3A2906B}" type="slidenum">
              <a:rPr lang="en-US" smtClean="0"/>
              <a:t>7</a:t>
            </a:fld>
            <a:endParaRPr lang="en-US"/>
          </a:p>
        </p:txBody>
      </p:sp>
    </p:spTree>
    <p:extLst>
      <p:ext uri="{BB962C8B-B14F-4D97-AF65-F5344CB8AC3E}">
        <p14:creationId xmlns:p14="http://schemas.microsoft.com/office/powerpoint/2010/main" val="1976439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KC</a:t>
            </a:r>
          </a:p>
        </p:txBody>
      </p:sp>
      <p:sp>
        <p:nvSpPr>
          <p:cNvPr id="4" name="Slide Number Placeholder 3"/>
          <p:cNvSpPr>
            <a:spLocks noGrp="1"/>
          </p:cNvSpPr>
          <p:nvPr>
            <p:ph type="sldNum" sz="quarter" idx="5"/>
          </p:nvPr>
        </p:nvSpPr>
        <p:spPr/>
        <p:txBody>
          <a:bodyPr/>
          <a:lstStyle/>
          <a:p>
            <a:fld id="{798C5307-140F-447F-BCBA-BB92E3A2906B}" type="slidenum">
              <a:rPr lang="en-US" smtClean="0"/>
              <a:t>8</a:t>
            </a:fld>
            <a:endParaRPr lang="en-US"/>
          </a:p>
        </p:txBody>
      </p:sp>
    </p:spTree>
    <p:extLst>
      <p:ext uri="{BB962C8B-B14F-4D97-AF65-F5344CB8AC3E}">
        <p14:creationId xmlns:p14="http://schemas.microsoft.com/office/powerpoint/2010/main" val="2166154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KC</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798C5307-140F-447F-BCBA-BB92E3A2906B}" type="slidenum">
              <a:rPr lang="en-US" smtClean="0"/>
              <a:t>9</a:t>
            </a:fld>
            <a:endParaRPr lang="en-US"/>
          </a:p>
        </p:txBody>
      </p:sp>
    </p:spTree>
    <p:extLst>
      <p:ext uri="{BB962C8B-B14F-4D97-AF65-F5344CB8AC3E}">
        <p14:creationId xmlns:p14="http://schemas.microsoft.com/office/powerpoint/2010/main" val="2289595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4FD2957-8595-499F-896A-E9A0888D058B}"/>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Rectangle 8">
            <a:extLst>
              <a:ext uri="{FF2B5EF4-FFF2-40B4-BE49-F238E27FC236}">
                <a16:creationId xmlns:a16="http://schemas.microsoft.com/office/drawing/2014/main" id="{1C44A184-010C-483F-8B5A-3D1E7E6EF981}"/>
              </a:ext>
              <a:ext uri="{C183D7F6-B498-43B3-948B-1728B52AA6E4}">
                <adec:decorative xmlns:adec="http://schemas.microsoft.com/office/drawing/2017/decorative" val="1"/>
              </a:ext>
            </a:extLst>
          </p:cNvPr>
          <p:cNvSpPr/>
          <p:nvPr userDrawn="1"/>
        </p:nvSpPr>
        <p:spPr>
          <a:xfrm>
            <a:off x="1" y="0"/>
            <a:ext cx="8115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9582A2E2-E6DD-4321-B03A-F6C071C1BB7B}"/>
              </a:ext>
            </a:extLst>
          </p:cNvPr>
          <p:cNvSpPr>
            <a:spLocks noGrp="1"/>
          </p:cNvSpPr>
          <p:nvPr>
            <p:ph type="ctrTitle"/>
          </p:nvPr>
        </p:nvSpPr>
        <p:spPr>
          <a:xfrm>
            <a:off x="649044" y="753034"/>
            <a:ext cx="6815446" cy="3887390"/>
          </a:xfrm>
        </p:spPr>
        <p:txBody>
          <a:bodyPr anchor="t">
            <a:normAutofit/>
          </a:bodyPr>
          <a:lstStyle>
            <a:lvl1pPr>
              <a:defRPr sz="8500" spc="-20" baseline="0">
                <a:solidFill>
                  <a:schemeClr val="bg1"/>
                </a:solidFill>
              </a:defRPr>
            </a:lvl1pPr>
          </a:lstStyle>
          <a:p>
            <a:endParaRPr lang="en-US"/>
          </a:p>
        </p:txBody>
      </p:sp>
      <p:sp>
        <p:nvSpPr>
          <p:cNvPr id="11" name="Subtitle 2">
            <a:extLst>
              <a:ext uri="{FF2B5EF4-FFF2-40B4-BE49-F238E27FC236}">
                <a16:creationId xmlns:a16="http://schemas.microsoft.com/office/drawing/2014/main" id="{D21B6D9B-E3FB-48D2-A477-5B73E2216682}"/>
              </a:ext>
            </a:extLst>
          </p:cNvPr>
          <p:cNvSpPr>
            <a:spLocks noGrp="1"/>
          </p:cNvSpPr>
          <p:nvPr>
            <p:ph type="subTitle" idx="1"/>
          </p:nvPr>
        </p:nvSpPr>
        <p:spPr>
          <a:xfrm>
            <a:off x="649045" y="4640424"/>
            <a:ext cx="6437555" cy="1303176"/>
          </a:xfrm>
        </p:spPr>
        <p:txBody>
          <a:bodyPr anchor="b">
            <a:normAutofit/>
          </a:bodyPr>
          <a:lstStyle>
            <a:lvl1pPr marL="0" indent="0">
              <a:buNone/>
              <a:defRPr sz="2800" b="1">
                <a:solidFill>
                  <a:schemeClr val="bg1"/>
                </a:solidFill>
              </a:defRPr>
            </a:lvl1pPr>
          </a:lstStyle>
          <a:p>
            <a:endParaRPr lang="en-US"/>
          </a:p>
        </p:txBody>
      </p:sp>
      <p:sp>
        <p:nvSpPr>
          <p:cNvPr id="18" name="Picture Placeholder 16">
            <a:extLst>
              <a:ext uri="{FF2B5EF4-FFF2-40B4-BE49-F238E27FC236}">
                <a16:creationId xmlns:a16="http://schemas.microsoft.com/office/drawing/2014/main" id="{38823550-6B12-4BFD-9C91-668B623E3536}"/>
              </a:ext>
            </a:extLst>
          </p:cNvPr>
          <p:cNvSpPr>
            <a:spLocks noGrp="1"/>
          </p:cNvSpPr>
          <p:nvPr>
            <p:ph type="pic" sz="quarter" idx="13" hasCustomPrompt="1"/>
          </p:nvPr>
        </p:nvSpPr>
        <p:spPr>
          <a:xfrm>
            <a:off x="8113533" y="0"/>
            <a:ext cx="4082983" cy="6858000"/>
          </a:xfrm>
        </p:spPr>
        <p:txBody>
          <a:bodyPr/>
          <a:lstStyle>
            <a:lvl1pPr marL="0" indent="0" algn="ctr">
              <a:buNone/>
              <a:defRPr/>
            </a:lvl1pPr>
          </a:lstStyle>
          <a:p>
            <a:r>
              <a:rPr lang="en-US"/>
              <a:t>Click to add photo</a:t>
            </a:r>
          </a:p>
        </p:txBody>
      </p:sp>
    </p:spTree>
    <p:extLst>
      <p:ext uri="{BB962C8B-B14F-4D97-AF65-F5344CB8AC3E}">
        <p14:creationId xmlns:p14="http://schemas.microsoft.com/office/powerpoint/2010/main" val="3706224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F922A0-5527-4314-A2EA-E5CF34EF9434}"/>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96EC4CB6-956E-48EB-86AC-B40D89D74215}"/>
              </a:ext>
            </a:extLst>
          </p:cNvPr>
          <p:cNvSpPr>
            <a:spLocks noGrp="1"/>
          </p:cNvSpPr>
          <p:nvPr>
            <p:ph type="title" hasCustomPrompt="1"/>
          </p:nvPr>
        </p:nvSpPr>
        <p:spPr>
          <a:xfrm>
            <a:off x="1000759" y="194783"/>
            <a:ext cx="10022841" cy="760892"/>
          </a:xfrm>
        </p:spPr>
        <p:txBody>
          <a:bodyPr anchor="ctr"/>
          <a:lstStyle>
            <a:lvl1pPr>
              <a:lnSpc>
                <a:spcPct val="100000"/>
              </a:lnSpc>
              <a:defRPr spc="-20" baseline="0">
                <a:solidFill>
                  <a:schemeClr val="bg1"/>
                </a:solidFill>
              </a:defRPr>
            </a:lvl1pPr>
          </a:lstStyle>
          <a:p>
            <a:r>
              <a:rPr lang="en-US"/>
              <a:t>Click to add title</a:t>
            </a:r>
          </a:p>
        </p:txBody>
      </p:sp>
      <p:sp>
        <p:nvSpPr>
          <p:cNvPr id="9" name="Content Placeholder 8">
            <a:extLst>
              <a:ext uri="{FF2B5EF4-FFF2-40B4-BE49-F238E27FC236}">
                <a16:creationId xmlns:a16="http://schemas.microsoft.com/office/drawing/2014/main" id="{13FA4250-BD33-40AE-934A-A473029C5CA5}"/>
              </a:ext>
            </a:extLst>
          </p:cNvPr>
          <p:cNvSpPr>
            <a:spLocks noGrp="1"/>
          </p:cNvSpPr>
          <p:nvPr>
            <p:ph sz="quarter" idx="14" hasCustomPrompt="1"/>
          </p:nvPr>
        </p:nvSpPr>
        <p:spPr>
          <a:xfrm>
            <a:off x="646112" y="1560513"/>
            <a:ext cx="10899776" cy="4341812"/>
          </a:xfrm>
        </p:spPr>
        <p:txBody>
          <a:bodyPr/>
          <a:lstStyle>
            <a:lvl1pPr>
              <a:defRPr/>
            </a:lvl1pPr>
          </a:lstStyle>
          <a:p>
            <a:pPr lvl="0"/>
            <a:r>
              <a:rPr lang="en-US"/>
              <a:t>Click to add content</a:t>
            </a:r>
          </a:p>
        </p:txBody>
      </p:sp>
      <p:sp>
        <p:nvSpPr>
          <p:cNvPr id="4" name="Footer Placeholder 4">
            <a:extLst>
              <a:ext uri="{FF2B5EF4-FFF2-40B4-BE49-F238E27FC236}">
                <a16:creationId xmlns:a16="http://schemas.microsoft.com/office/drawing/2014/main" id="{771E7CA1-3FAA-4961-8BAC-93AB2EF6526B}"/>
              </a:ext>
            </a:extLst>
          </p:cNvPr>
          <p:cNvSpPr>
            <a:spLocks noGrp="1"/>
          </p:cNvSpPr>
          <p:nvPr>
            <p:ph type="ftr" sz="quarter" idx="11"/>
          </p:nvPr>
        </p:nvSpPr>
        <p:spPr>
          <a:xfrm>
            <a:off x="201168" y="6356350"/>
            <a:ext cx="4837176" cy="365125"/>
          </a:xfrm>
        </p:spPr>
        <p:txBody>
          <a:bodyPr/>
          <a:lstStyle>
            <a:lvl1pPr>
              <a:defRPr/>
            </a:lvl1pPr>
          </a:lstStyle>
          <a:p>
            <a:r>
              <a:rPr lang="en-US">
                <a:solidFill>
                  <a:prstClr val="black"/>
                </a:solidFill>
              </a:rPr>
              <a:t>Presentation title</a:t>
            </a:r>
          </a:p>
        </p:txBody>
      </p:sp>
      <p:sp>
        <p:nvSpPr>
          <p:cNvPr id="5" name="Date Placeholder 3">
            <a:extLst>
              <a:ext uri="{FF2B5EF4-FFF2-40B4-BE49-F238E27FC236}">
                <a16:creationId xmlns:a16="http://schemas.microsoft.com/office/drawing/2014/main" id="{520CC547-8B7E-4C4B-9B2A-04BD498A71C2}"/>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p>
        </p:txBody>
      </p:sp>
      <p:sp>
        <p:nvSpPr>
          <p:cNvPr id="6" name="Slide Number Placeholder 5">
            <a:extLst>
              <a:ext uri="{FF2B5EF4-FFF2-40B4-BE49-F238E27FC236}">
                <a16:creationId xmlns:a16="http://schemas.microsoft.com/office/drawing/2014/main" id="{AD34245B-9DC4-457D-AB68-8E3BBB852943}"/>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190906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2 Column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F516FD-E4AF-4BA2-902A-DA4674655726}"/>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07F0F480-E13D-4322-ADF4-56769DC5AFF3}"/>
              </a:ext>
            </a:extLst>
          </p:cNvPr>
          <p:cNvSpPr>
            <a:spLocks noGrp="1"/>
          </p:cNvSpPr>
          <p:nvPr>
            <p:ph type="title" hasCustomPrompt="1"/>
          </p:nvPr>
        </p:nvSpPr>
        <p:spPr>
          <a:xfrm>
            <a:off x="1249680" y="190500"/>
            <a:ext cx="10036292" cy="773776"/>
          </a:xfrm>
        </p:spPr>
        <p:txBody>
          <a:bodyPr anchor="ctr"/>
          <a:lstStyle>
            <a:lvl1pPr algn="r">
              <a:lnSpc>
                <a:spcPct val="100000"/>
              </a:lnSpc>
              <a:defRPr spc="-20" baseline="0">
                <a:solidFill>
                  <a:schemeClr val="bg1"/>
                </a:solidFill>
              </a:defRPr>
            </a:lvl1pPr>
          </a:lstStyle>
          <a:p>
            <a:r>
              <a:rPr lang="en-US"/>
              <a:t>Click to add title</a:t>
            </a:r>
          </a:p>
        </p:txBody>
      </p:sp>
      <p:sp>
        <p:nvSpPr>
          <p:cNvPr id="12" name="Text Placeholder 30">
            <a:extLst>
              <a:ext uri="{FF2B5EF4-FFF2-40B4-BE49-F238E27FC236}">
                <a16:creationId xmlns:a16="http://schemas.microsoft.com/office/drawing/2014/main" id="{7F0BA818-CA3B-46FD-9A79-7BDC1D9CA710}"/>
              </a:ext>
            </a:extLst>
          </p:cNvPr>
          <p:cNvSpPr>
            <a:spLocks noGrp="1"/>
          </p:cNvSpPr>
          <p:nvPr>
            <p:ph type="body" sz="quarter" idx="14" hasCustomPrompt="1"/>
          </p:nvPr>
        </p:nvSpPr>
        <p:spPr>
          <a:xfrm>
            <a:off x="1209243" y="1764139"/>
            <a:ext cx="4756714" cy="597604"/>
          </a:xfrm>
          <a:prstGeom prst="rect">
            <a:avLst/>
          </a:prstGeom>
        </p:spPr>
        <p:txBody>
          <a:bodyPr/>
          <a:lstStyle>
            <a:lvl1pPr marL="0" indent="0">
              <a:buNone/>
              <a:defRPr sz="2400" b="1">
                <a:solidFill>
                  <a:schemeClr val="accent2"/>
                </a:solidFill>
              </a:defRPr>
            </a:lvl1pPr>
          </a:lstStyle>
          <a:p>
            <a:pPr lvl="0"/>
            <a:r>
              <a:rPr lang="en-US"/>
              <a:t>Click to add subtitle</a:t>
            </a:r>
          </a:p>
        </p:txBody>
      </p:sp>
      <p:sp>
        <p:nvSpPr>
          <p:cNvPr id="17" name="Text Placeholder 15">
            <a:extLst>
              <a:ext uri="{FF2B5EF4-FFF2-40B4-BE49-F238E27FC236}">
                <a16:creationId xmlns:a16="http://schemas.microsoft.com/office/drawing/2014/main" id="{4EAD007E-B9BB-4C9F-BDC8-127A77F0F96D}"/>
              </a:ext>
            </a:extLst>
          </p:cNvPr>
          <p:cNvSpPr>
            <a:spLocks noGrp="1"/>
          </p:cNvSpPr>
          <p:nvPr>
            <p:ph type="body" sz="quarter" idx="17" hasCustomPrompt="1"/>
          </p:nvPr>
        </p:nvSpPr>
        <p:spPr>
          <a:xfrm>
            <a:off x="1209243" y="2374900"/>
            <a:ext cx="4756714" cy="3365500"/>
          </a:xfrm>
        </p:spPr>
        <p:txBody>
          <a:bodyPr>
            <a:normAutofit/>
          </a:bodyPr>
          <a:lstStyle>
            <a:lvl1pPr>
              <a:defRPr sz="2000"/>
            </a:lvl1pPr>
          </a:lstStyle>
          <a:p>
            <a:pPr lvl="0"/>
            <a:r>
              <a:rPr lang="en-US"/>
              <a:t>Click to add text</a:t>
            </a:r>
          </a:p>
        </p:txBody>
      </p:sp>
      <p:sp>
        <p:nvSpPr>
          <p:cNvPr id="14" name="Text Placeholder 30">
            <a:extLst>
              <a:ext uri="{FF2B5EF4-FFF2-40B4-BE49-F238E27FC236}">
                <a16:creationId xmlns:a16="http://schemas.microsoft.com/office/drawing/2014/main" id="{9ECBA1DE-781A-4AA7-86CA-0EBE52A9B417}"/>
              </a:ext>
            </a:extLst>
          </p:cNvPr>
          <p:cNvSpPr>
            <a:spLocks noGrp="1"/>
          </p:cNvSpPr>
          <p:nvPr>
            <p:ph type="body" sz="quarter" idx="16" hasCustomPrompt="1"/>
          </p:nvPr>
        </p:nvSpPr>
        <p:spPr>
          <a:xfrm>
            <a:off x="6257467" y="1764031"/>
            <a:ext cx="4756714" cy="597604"/>
          </a:xfrm>
          <a:prstGeom prst="rect">
            <a:avLst/>
          </a:prstGeom>
        </p:spPr>
        <p:txBody>
          <a:bodyPr/>
          <a:lstStyle>
            <a:lvl1pPr marL="0" indent="0">
              <a:buNone/>
              <a:defRPr sz="2400" b="1">
                <a:solidFill>
                  <a:schemeClr val="accent2"/>
                </a:solidFill>
              </a:defRPr>
            </a:lvl1pPr>
          </a:lstStyle>
          <a:p>
            <a:pPr lvl="0"/>
            <a:r>
              <a:rPr lang="en-US"/>
              <a:t>Click to add subtitle</a:t>
            </a:r>
          </a:p>
        </p:txBody>
      </p:sp>
      <p:sp>
        <p:nvSpPr>
          <p:cNvPr id="18" name="Text Placeholder 15">
            <a:extLst>
              <a:ext uri="{FF2B5EF4-FFF2-40B4-BE49-F238E27FC236}">
                <a16:creationId xmlns:a16="http://schemas.microsoft.com/office/drawing/2014/main" id="{53A9CA10-3BBC-41E7-A34E-C6CCFEC8205E}"/>
              </a:ext>
            </a:extLst>
          </p:cNvPr>
          <p:cNvSpPr>
            <a:spLocks noGrp="1"/>
          </p:cNvSpPr>
          <p:nvPr>
            <p:ph type="body" sz="quarter" idx="18" hasCustomPrompt="1"/>
          </p:nvPr>
        </p:nvSpPr>
        <p:spPr>
          <a:xfrm>
            <a:off x="6257467" y="2374900"/>
            <a:ext cx="4756714" cy="3365500"/>
          </a:xfrm>
        </p:spPr>
        <p:txBody>
          <a:bodyPr>
            <a:normAutofit/>
          </a:bodyPr>
          <a:lstStyle>
            <a:lvl1pPr>
              <a:defRPr sz="2000"/>
            </a:lvl1pPr>
          </a:lstStyle>
          <a:p>
            <a:pPr lvl="0"/>
            <a:r>
              <a:rPr lang="en-US"/>
              <a:t>Click to add text</a:t>
            </a:r>
          </a:p>
        </p:txBody>
      </p:sp>
      <p:sp>
        <p:nvSpPr>
          <p:cNvPr id="6" name="Footer Placeholder 4">
            <a:extLst>
              <a:ext uri="{FF2B5EF4-FFF2-40B4-BE49-F238E27FC236}">
                <a16:creationId xmlns:a16="http://schemas.microsoft.com/office/drawing/2014/main" id="{27F3D4E9-1171-434D-AA71-EA27F72E0D99}"/>
              </a:ext>
            </a:extLst>
          </p:cNvPr>
          <p:cNvSpPr>
            <a:spLocks noGrp="1"/>
          </p:cNvSpPr>
          <p:nvPr>
            <p:ph type="ftr" sz="quarter" idx="11"/>
          </p:nvPr>
        </p:nvSpPr>
        <p:spPr>
          <a:xfrm>
            <a:off x="201168" y="6356350"/>
            <a:ext cx="483717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venir Next LT Pro"/>
                <a:ea typeface="+mn-ea"/>
                <a:cs typeface="+mn-cs"/>
              </a:rPr>
              <a:t>Presentation title</a:t>
            </a:r>
          </a:p>
        </p:txBody>
      </p:sp>
      <p:sp>
        <p:nvSpPr>
          <p:cNvPr id="7" name="Date Placeholder 3">
            <a:extLst>
              <a:ext uri="{FF2B5EF4-FFF2-40B4-BE49-F238E27FC236}">
                <a16:creationId xmlns:a16="http://schemas.microsoft.com/office/drawing/2014/main" id="{57A29A0D-15CB-4460-9435-7E7D645346A5}"/>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p>
        </p:txBody>
      </p:sp>
      <p:sp>
        <p:nvSpPr>
          <p:cNvPr id="8" name="Slide Number Placeholder 5">
            <a:extLst>
              <a:ext uri="{FF2B5EF4-FFF2-40B4-BE49-F238E27FC236}">
                <a16:creationId xmlns:a16="http://schemas.microsoft.com/office/drawing/2014/main" id="{8B6F95C2-7834-44D3-B93B-79D944E1283C}"/>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093628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3 Colum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97352E-C52D-43BE-BCE2-2D71FE0353EF}"/>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7" name="Title 6">
            <a:extLst>
              <a:ext uri="{FF2B5EF4-FFF2-40B4-BE49-F238E27FC236}">
                <a16:creationId xmlns:a16="http://schemas.microsoft.com/office/drawing/2014/main" id="{92051A8D-592F-40C1-A65D-E1F17B07C94A}"/>
              </a:ext>
            </a:extLst>
          </p:cNvPr>
          <p:cNvSpPr>
            <a:spLocks noGrp="1"/>
          </p:cNvSpPr>
          <p:nvPr>
            <p:ph type="title" hasCustomPrompt="1"/>
          </p:nvPr>
        </p:nvSpPr>
        <p:spPr>
          <a:xfrm>
            <a:off x="1879600" y="183988"/>
            <a:ext cx="9406372" cy="803380"/>
          </a:xfrm>
        </p:spPr>
        <p:txBody>
          <a:bodyPr anchor="ctr"/>
          <a:lstStyle>
            <a:lvl1pPr algn="r">
              <a:lnSpc>
                <a:spcPct val="100000"/>
              </a:lnSpc>
              <a:defRPr spc="-20" baseline="0">
                <a:solidFill>
                  <a:schemeClr val="bg1"/>
                </a:solidFill>
              </a:defRPr>
            </a:lvl1pPr>
          </a:lstStyle>
          <a:p>
            <a:r>
              <a:rPr lang="en-US"/>
              <a:t>Click to add title</a:t>
            </a:r>
          </a:p>
        </p:txBody>
      </p:sp>
      <p:sp>
        <p:nvSpPr>
          <p:cNvPr id="8" name="Text Placeholder 30">
            <a:extLst>
              <a:ext uri="{FF2B5EF4-FFF2-40B4-BE49-F238E27FC236}">
                <a16:creationId xmlns:a16="http://schemas.microsoft.com/office/drawing/2014/main" id="{CF4C4703-C9D4-483C-8E41-17BB7193D010}"/>
              </a:ext>
            </a:extLst>
          </p:cNvPr>
          <p:cNvSpPr>
            <a:spLocks noGrp="1"/>
          </p:cNvSpPr>
          <p:nvPr>
            <p:ph type="body" sz="quarter" idx="14" hasCustomPrompt="1"/>
          </p:nvPr>
        </p:nvSpPr>
        <p:spPr>
          <a:xfrm>
            <a:off x="851300" y="1764193"/>
            <a:ext cx="3327366" cy="597604"/>
          </a:xfrm>
          <a:prstGeom prst="rect">
            <a:avLst/>
          </a:prstGeom>
        </p:spPr>
        <p:txBody>
          <a:bodyPr/>
          <a:lstStyle>
            <a:lvl1pPr marL="0" indent="0">
              <a:buNone/>
              <a:defRPr sz="2400" b="1">
                <a:solidFill>
                  <a:schemeClr val="accent2"/>
                </a:solidFill>
              </a:defRPr>
            </a:lvl1pPr>
          </a:lstStyle>
          <a:p>
            <a:pPr lvl="0"/>
            <a:r>
              <a:rPr lang="en-US"/>
              <a:t>Click to add subtitle</a:t>
            </a:r>
          </a:p>
        </p:txBody>
      </p:sp>
      <p:sp>
        <p:nvSpPr>
          <p:cNvPr id="14" name="Text Placeholder 15">
            <a:extLst>
              <a:ext uri="{FF2B5EF4-FFF2-40B4-BE49-F238E27FC236}">
                <a16:creationId xmlns:a16="http://schemas.microsoft.com/office/drawing/2014/main" id="{7393281D-B77A-4BB8-A3E2-49E0F1259DA9}"/>
              </a:ext>
            </a:extLst>
          </p:cNvPr>
          <p:cNvSpPr>
            <a:spLocks noGrp="1"/>
          </p:cNvSpPr>
          <p:nvPr>
            <p:ph type="body" sz="quarter" idx="19" hasCustomPrompt="1"/>
          </p:nvPr>
        </p:nvSpPr>
        <p:spPr>
          <a:xfrm>
            <a:off x="851193" y="2374899"/>
            <a:ext cx="3327366" cy="3485573"/>
          </a:xfrm>
        </p:spPr>
        <p:txBody>
          <a:bodyPr>
            <a:normAutofit/>
          </a:bodyPr>
          <a:lstStyle>
            <a:lvl1pPr>
              <a:defRPr sz="2000"/>
            </a:lvl1pPr>
          </a:lstStyle>
          <a:p>
            <a:pPr lvl="0"/>
            <a:r>
              <a:rPr lang="en-US"/>
              <a:t>Click to add text</a:t>
            </a:r>
          </a:p>
        </p:txBody>
      </p:sp>
      <p:sp>
        <p:nvSpPr>
          <p:cNvPr id="12" name="Text Placeholder 30">
            <a:extLst>
              <a:ext uri="{FF2B5EF4-FFF2-40B4-BE49-F238E27FC236}">
                <a16:creationId xmlns:a16="http://schemas.microsoft.com/office/drawing/2014/main" id="{6B205DED-723B-48E3-AE9F-556696225CAA}"/>
              </a:ext>
            </a:extLst>
          </p:cNvPr>
          <p:cNvSpPr>
            <a:spLocks noGrp="1"/>
          </p:cNvSpPr>
          <p:nvPr>
            <p:ph type="body" sz="quarter" idx="18" hasCustomPrompt="1"/>
          </p:nvPr>
        </p:nvSpPr>
        <p:spPr>
          <a:xfrm>
            <a:off x="4432317" y="1764193"/>
            <a:ext cx="3327366" cy="597604"/>
          </a:xfrm>
          <a:prstGeom prst="rect">
            <a:avLst/>
          </a:prstGeom>
        </p:spPr>
        <p:txBody>
          <a:bodyPr/>
          <a:lstStyle>
            <a:lvl1pPr marL="0" indent="0">
              <a:buNone/>
              <a:defRPr sz="2400" b="1">
                <a:solidFill>
                  <a:schemeClr val="accent2"/>
                </a:solidFill>
              </a:defRPr>
            </a:lvl1pPr>
          </a:lstStyle>
          <a:p>
            <a:pPr lvl="0"/>
            <a:r>
              <a:rPr lang="en-US"/>
              <a:t>Click to add subtitle</a:t>
            </a:r>
          </a:p>
        </p:txBody>
      </p:sp>
      <p:sp>
        <p:nvSpPr>
          <p:cNvPr id="15" name="Text Placeholder 15">
            <a:extLst>
              <a:ext uri="{FF2B5EF4-FFF2-40B4-BE49-F238E27FC236}">
                <a16:creationId xmlns:a16="http://schemas.microsoft.com/office/drawing/2014/main" id="{77D63D24-8466-44F3-898F-5CBC42C7681F}"/>
              </a:ext>
            </a:extLst>
          </p:cNvPr>
          <p:cNvSpPr>
            <a:spLocks noGrp="1"/>
          </p:cNvSpPr>
          <p:nvPr>
            <p:ph type="body" sz="quarter" idx="20" hasCustomPrompt="1"/>
          </p:nvPr>
        </p:nvSpPr>
        <p:spPr>
          <a:xfrm>
            <a:off x="4432317" y="2374899"/>
            <a:ext cx="3327366" cy="3485573"/>
          </a:xfrm>
        </p:spPr>
        <p:txBody>
          <a:bodyPr>
            <a:normAutofit/>
          </a:bodyPr>
          <a:lstStyle>
            <a:lvl1pPr>
              <a:defRPr sz="2000"/>
            </a:lvl1pPr>
          </a:lstStyle>
          <a:p>
            <a:pPr lvl="0"/>
            <a:r>
              <a:rPr lang="en-US"/>
              <a:t>Click to add text</a:t>
            </a:r>
          </a:p>
        </p:txBody>
      </p:sp>
      <p:sp>
        <p:nvSpPr>
          <p:cNvPr id="10" name="Text Placeholder 30">
            <a:extLst>
              <a:ext uri="{FF2B5EF4-FFF2-40B4-BE49-F238E27FC236}">
                <a16:creationId xmlns:a16="http://schemas.microsoft.com/office/drawing/2014/main" id="{F600D1D1-B6A8-4A4E-BC6A-897FE089CBEC}"/>
              </a:ext>
            </a:extLst>
          </p:cNvPr>
          <p:cNvSpPr>
            <a:spLocks noGrp="1"/>
          </p:cNvSpPr>
          <p:nvPr>
            <p:ph type="body" sz="quarter" idx="16" hasCustomPrompt="1"/>
          </p:nvPr>
        </p:nvSpPr>
        <p:spPr>
          <a:xfrm>
            <a:off x="8025393" y="1764193"/>
            <a:ext cx="3327366" cy="597604"/>
          </a:xfrm>
          <a:prstGeom prst="rect">
            <a:avLst/>
          </a:prstGeom>
        </p:spPr>
        <p:txBody>
          <a:bodyPr/>
          <a:lstStyle>
            <a:lvl1pPr marL="0" indent="0">
              <a:buNone/>
              <a:defRPr sz="2400" b="1">
                <a:solidFill>
                  <a:schemeClr val="accent2"/>
                </a:solidFill>
              </a:defRPr>
            </a:lvl1pPr>
          </a:lstStyle>
          <a:p>
            <a:pPr lvl="0"/>
            <a:r>
              <a:rPr lang="en-US"/>
              <a:t>Click to add subtitle</a:t>
            </a:r>
          </a:p>
        </p:txBody>
      </p:sp>
      <p:sp>
        <p:nvSpPr>
          <p:cNvPr id="16" name="Text Placeholder 15">
            <a:extLst>
              <a:ext uri="{FF2B5EF4-FFF2-40B4-BE49-F238E27FC236}">
                <a16:creationId xmlns:a16="http://schemas.microsoft.com/office/drawing/2014/main" id="{A205F643-67E9-4E41-A65F-163C816090B9}"/>
              </a:ext>
            </a:extLst>
          </p:cNvPr>
          <p:cNvSpPr>
            <a:spLocks noGrp="1"/>
          </p:cNvSpPr>
          <p:nvPr>
            <p:ph type="body" sz="quarter" idx="21" hasCustomPrompt="1"/>
          </p:nvPr>
        </p:nvSpPr>
        <p:spPr>
          <a:xfrm>
            <a:off x="8025393" y="2374899"/>
            <a:ext cx="3327366" cy="3485573"/>
          </a:xfrm>
        </p:spPr>
        <p:txBody>
          <a:bodyPr>
            <a:normAutofit/>
          </a:bodyPr>
          <a:lstStyle>
            <a:lvl1pPr>
              <a:defRPr sz="2000"/>
            </a:lvl1pPr>
          </a:lstStyle>
          <a:p>
            <a:pPr lvl="0"/>
            <a:r>
              <a:rPr lang="en-US"/>
              <a:t>Click to add text</a:t>
            </a:r>
          </a:p>
        </p:txBody>
      </p:sp>
      <p:sp>
        <p:nvSpPr>
          <p:cNvPr id="2" name="Footer Placeholder 4">
            <a:extLst>
              <a:ext uri="{FF2B5EF4-FFF2-40B4-BE49-F238E27FC236}">
                <a16:creationId xmlns:a16="http://schemas.microsoft.com/office/drawing/2014/main" id="{B0EF04CC-F1B1-495C-BA2F-F28A5D9715A2}"/>
              </a:ext>
            </a:extLst>
          </p:cNvPr>
          <p:cNvSpPr>
            <a:spLocks noGrp="1"/>
          </p:cNvSpPr>
          <p:nvPr>
            <p:ph type="ftr" sz="quarter" idx="11"/>
          </p:nvPr>
        </p:nvSpPr>
        <p:spPr>
          <a:xfrm>
            <a:off x="201168" y="6356350"/>
            <a:ext cx="483717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venir Next LT Pro"/>
                <a:ea typeface="+mn-ea"/>
                <a:cs typeface="+mn-cs"/>
              </a:rPr>
              <a:t>Presentation title</a:t>
            </a:r>
          </a:p>
        </p:txBody>
      </p:sp>
      <p:sp>
        <p:nvSpPr>
          <p:cNvPr id="3" name="Date Placeholder 3">
            <a:extLst>
              <a:ext uri="{FF2B5EF4-FFF2-40B4-BE49-F238E27FC236}">
                <a16:creationId xmlns:a16="http://schemas.microsoft.com/office/drawing/2014/main" id="{657B66A6-EBC5-4A75-B938-7148B7A12627}"/>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p>
        </p:txBody>
      </p:sp>
      <p:sp>
        <p:nvSpPr>
          <p:cNvPr id="4" name="Slide Number Placeholder 5">
            <a:extLst>
              <a:ext uri="{FF2B5EF4-FFF2-40B4-BE49-F238E27FC236}">
                <a16:creationId xmlns:a16="http://schemas.microsoft.com/office/drawing/2014/main" id="{D83DD707-C769-4868-9B2F-1BF7ABBCD207}"/>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2098077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ummar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B926107-51B9-44DD-8581-AA5E8B601C63}"/>
              </a:ext>
            </a:extLst>
          </p:cNvPr>
          <p:cNvSpPr>
            <a:spLocks noGrp="1"/>
          </p:cNvSpPr>
          <p:nvPr>
            <p:ph type="title"/>
          </p:nvPr>
        </p:nvSpPr>
        <p:spPr>
          <a:xfrm>
            <a:off x="647698" y="484494"/>
            <a:ext cx="5800867" cy="1569493"/>
          </a:xfrm>
        </p:spPr>
        <p:txBody>
          <a:bodyPr anchor="b">
            <a:normAutofit/>
          </a:bodyPr>
          <a:lstStyle>
            <a:lvl1pPr>
              <a:defRPr>
                <a:solidFill>
                  <a:schemeClr val="accent1"/>
                </a:solidFill>
              </a:defRPr>
            </a:lvl1pPr>
          </a:lstStyle>
          <a:p>
            <a:endParaRPr lang="en-US"/>
          </a:p>
        </p:txBody>
      </p:sp>
      <p:sp>
        <p:nvSpPr>
          <p:cNvPr id="4" name="Content Placeholder 2">
            <a:extLst>
              <a:ext uri="{FF2B5EF4-FFF2-40B4-BE49-F238E27FC236}">
                <a16:creationId xmlns:a16="http://schemas.microsoft.com/office/drawing/2014/main" id="{CD144A4B-34B7-47EC-888B-0D20760065AA}"/>
              </a:ext>
            </a:extLst>
          </p:cNvPr>
          <p:cNvSpPr>
            <a:spLocks noGrp="1"/>
          </p:cNvSpPr>
          <p:nvPr>
            <p:ph idx="1"/>
          </p:nvPr>
        </p:nvSpPr>
        <p:spPr>
          <a:xfrm>
            <a:off x="647702" y="2156346"/>
            <a:ext cx="5800866" cy="3963937"/>
          </a:xfrm>
        </p:spPr>
        <p:txBody>
          <a:bodyPr>
            <a:normAutofit/>
          </a:bodyPr>
          <a:lstStyle>
            <a:lvl1pPr marL="0" indent="0">
              <a:buNone/>
              <a:defRPr/>
            </a:lvl1pPr>
          </a:lstStyle>
          <a:p>
            <a:endParaRPr lang="en-US"/>
          </a:p>
        </p:txBody>
      </p:sp>
      <p:sp>
        <p:nvSpPr>
          <p:cNvPr id="9" name="Footer Placeholder 4">
            <a:extLst>
              <a:ext uri="{FF2B5EF4-FFF2-40B4-BE49-F238E27FC236}">
                <a16:creationId xmlns:a16="http://schemas.microsoft.com/office/drawing/2014/main" id="{C6A9B852-DA3F-4566-BDEB-F1F69334E1FB}"/>
              </a:ext>
            </a:extLst>
          </p:cNvPr>
          <p:cNvSpPr>
            <a:spLocks noGrp="1"/>
          </p:cNvSpPr>
          <p:nvPr>
            <p:ph type="ftr" sz="quarter" idx="11"/>
          </p:nvPr>
        </p:nvSpPr>
        <p:spPr>
          <a:xfrm>
            <a:off x="199277" y="6356350"/>
            <a:ext cx="387742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venir Next LT Pro"/>
                <a:ea typeface="+mn-ea"/>
                <a:cs typeface="+mn-cs"/>
              </a:rPr>
              <a:t>Presentation title</a:t>
            </a:r>
          </a:p>
        </p:txBody>
      </p:sp>
      <p:sp>
        <p:nvSpPr>
          <p:cNvPr id="17" name="Picture Placeholder 12">
            <a:extLst>
              <a:ext uri="{FF2B5EF4-FFF2-40B4-BE49-F238E27FC236}">
                <a16:creationId xmlns:a16="http://schemas.microsoft.com/office/drawing/2014/main" id="{116EBB24-A127-412B-99DB-A7FBCA68A2FA}"/>
              </a:ext>
            </a:extLst>
          </p:cNvPr>
          <p:cNvSpPr>
            <a:spLocks noGrp="1"/>
          </p:cNvSpPr>
          <p:nvPr>
            <p:ph type="pic" sz="quarter" idx="13" hasCustomPrompt="1"/>
          </p:nvPr>
        </p:nvSpPr>
        <p:spPr>
          <a:xfrm>
            <a:off x="6700838" y="665163"/>
            <a:ext cx="2214562" cy="2513012"/>
          </a:xfrm>
        </p:spPr>
        <p:txBody>
          <a:bodyPr/>
          <a:lstStyle>
            <a:lvl1pPr marL="0" indent="0" algn="ctr">
              <a:buNone/>
              <a:defRPr/>
            </a:lvl1pPr>
          </a:lstStyle>
          <a:p>
            <a:r>
              <a:rPr lang="en-US"/>
              <a:t>Click to add photo</a:t>
            </a:r>
          </a:p>
        </p:txBody>
      </p:sp>
      <p:sp>
        <p:nvSpPr>
          <p:cNvPr id="18" name="Picture Placeholder 12">
            <a:extLst>
              <a:ext uri="{FF2B5EF4-FFF2-40B4-BE49-F238E27FC236}">
                <a16:creationId xmlns:a16="http://schemas.microsoft.com/office/drawing/2014/main" id="{63CCB0A6-D7F6-4C78-B6C0-A045E3B25B00}"/>
              </a:ext>
            </a:extLst>
          </p:cNvPr>
          <p:cNvSpPr>
            <a:spLocks noGrp="1"/>
          </p:cNvSpPr>
          <p:nvPr>
            <p:ph type="pic" sz="quarter" idx="14" hasCustomPrompt="1"/>
          </p:nvPr>
        </p:nvSpPr>
        <p:spPr>
          <a:xfrm>
            <a:off x="9329737" y="665579"/>
            <a:ext cx="2214562" cy="2513012"/>
          </a:xfrm>
        </p:spPr>
        <p:txBody>
          <a:bodyPr/>
          <a:lstStyle>
            <a:lvl1pPr marL="0" indent="0" algn="ctr">
              <a:buNone/>
              <a:defRPr/>
            </a:lvl1pPr>
          </a:lstStyle>
          <a:p>
            <a:r>
              <a:rPr lang="en-US"/>
              <a:t>Click to add photo</a:t>
            </a:r>
          </a:p>
        </p:txBody>
      </p:sp>
      <p:sp>
        <p:nvSpPr>
          <p:cNvPr id="19" name="Picture Placeholder 12">
            <a:extLst>
              <a:ext uri="{FF2B5EF4-FFF2-40B4-BE49-F238E27FC236}">
                <a16:creationId xmlns:a16="http://schemas.microsoft.com/office/drawing/2014/main" id="{F3038A14-3DB7-4BDC-A247-674224BFB8B1}"/>
              </a:ext>
            </a:extLst>
          </p:cNvPr>
          <p:cNvSpPr>
            <a:spLocks noGrp="1"/>
          </p:cNvSpPr>
          <p:nvPr>
            <p:ph type="pic" sz="quarter" idx="15" hasCustomPrompt="1"/>
          </p:nvPr>
        </p:nvSpPr>
        <p:spPr>
          <a:xfrm>
            <a:off x="6700854" y="3607271"/>
            <a:ext cx="2214562" cy="2513012"/>
          </a:xfrm>
        </p:spPr>
        <p:txBody>
          <a:bodyPr/>
          <a:lstStyle>
            <a:lvl1pPr marL="0" indent="0" algn="ctr">
              <a:buNone/>
              <a:defRPr/>
            </a:lvl1pPr>
          </a:lstStyle>
          <a:p>
            <a:r>
              <a:rPr lang="en-US"/>
              <a:t>Click to add photo</a:t>
            </a:r>
          </a:p>
        </p:txBody>
      </p:sp>
      <p:sp>
        <p:nvSpPr>
          <p:cNvPr id="20" name="Picture Placeholder 12">
            <a:extLst>
              <a:ext uri="{FF2B5EF4-FFF2-40B4-BE49-F238E27FC236}">
                <a16:creationId xmlns:a16="http://schemas.microsoft.com/office/drawing/2014/main" id="{59BCC1BB-4299-409F-9215-B3A4ECAB5238}"/>
              </a:ext>
            </a:extLst>
          </p:cNvPr>
          <p:cNvSpPr>
            <a:spLocks noGrp="1"/>
          </p:cNvSpPr>
          <p:nvPr>
            <p:ph type="pic" sz="quarter" idx="16" hasCustomPrompt="1"/>
          </p:nvPr>
        </p:nvSpPr>
        <p:spPr>
          <a:xfrm>
            <a:off x="9324845" y="3607271"/>
            <a:ext cx="2214562" cy="2513012"/>
          </a:xfrm>
        </p:spPr>
        <p:txBody>
          <a:bodyPr/>
          <a:lstStyle>
            <a:lvl1pPr marL="0" indent="0" algn="ctr">
              <a:buNone/>
              <a:defRPr/>
            </a:lvl1pPr>
          </a:lstStyle>
          <a:p>
            <a:r>
              <a:rPr lang="en-US"/>
              <a:t>Click to add photo</a:t>
            </a:r>
          </a:p>
        </p:txBody>
      </p:sp>
      <p:sp>
        <p:nvSpPr>
          <p:cNvPr id="10" name="Date Placeholder 3">
            <a:extLst>
              <a:ext uri="{FF2B5EF4-FFF2-40B4-BE49-F238E27FC236}">
                <a16:creationId xmlns:a16="http://schemas.microsoft.com/office/drawing/2014/main" id="{7FB415D6-2F2D-46E2-94AF-1F3BE10F351D}"/>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p>
        </p:txBody>
      </p:sp>
      <p:sp>
        <p:nvSpPr>
          <p:cNvPr id="11" name="Slide Number Placeholder 5">
            <a:extLst>
              <a:ext uri="{FF2B5EF4-FFF2-40B4-BE49-F238E27FC236}">
                <a16:creationId xmlns:a16="http://schemas.microsoft.com/office/drawing/2014/main" id="{FEC8DC3B-1AAD-429C-A1EA-FAEE9D884490}"/>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F39FF-F5CB-4ACA-9B46-4CCF89ECA75F}"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6001623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152F41C-45C5-4E09-A91A-8F4AE80B065E}"/>
              </a:ext>
              <a:ext uri="{C183D7F6-B498-43B3-948B-1728B52AA6E4}">
                <adec:decorative xmlns:adec="http://schemas.microsoft.com/office/drawing/2017/decorative" val="1"/>
              </a:ext>
            </a:extLst>
          </p:cNvPr>
          <p:cNvSpPr/>
          <p:nvPr userDrawn="1"/>
        </p:nvSpPr>
        <p:spPr>
          <a:xfrm>
            <a:off x="0" y="4533900"/>
            <a:ext cx="9144000" cy="2324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10" name="Title 6">
            <a:extLst>
              <a:ext uri="{FF2B5EF4-FFF2-40B4-BE49-F238E27FC236}">
                <a16:creationId xmlns:a16="http://schemas.microsoft.com/office/drawing/2014/main" id="{DA9EBEF3-E8A8-4C5C-B6D9-B322242DC93A}"/>
              </a:ext>
            </a:extLst>
          </p:cNvPr>
          <p:cNvSpPr>
            <a:spLocks noGrp="1"/>
          </p:cNvSpPr>
          <p:nvPr>
            <p:ph type="ctrTitle"/>
          </p:nvPr>
        </p:nvSpPr>
        <p:spPr>
          <a:xfrm>
            <a:off x="877001" y="4947313"/>
            <a:ext cx="7700617" cy="1409037"/>
          </a:xfrm>
        </p:spPr>
        <p:txBody>
          <a:bodyPr anchor="ctr">
            <a:normAutofit/>
          </a:bodyPr>
          <a:lstStyle>
            <a:lvl1pPr>
              <a:defRPr>
                <a:solidFill>
                  <a:schemeClr val="bg1"/>
                </a:solidFill>
              </a:defRPr>
            </a:lvl1pPr>
          </a:lstStyle>
          <a:p>
            <a:endParaRPr lang="en-US" sz="5400"/>
          </a:p>
        </p:txBody>
      </p:sp>
      <p:sp>
        <p:nvSpPr>
          <p:cNvPr id="11" name="Subtitle 7">
            <a:extLst>
              <a:ext uri="{FF2B5EF4-FFF2-40B4-BE49-F238E27FC236}">
                <a16:creationId xmlns:a16="http://schemas.microsoft.com/office/drawing/2014/main" id="{6A90C83B-4674-4CF1-9CD4-78C3B7CDCCA8}"/>
              </a:ext>
            </a:extLst>
          </p:cNvPr>
          <p:cNvSpPr>
            <a:spLocks noGrp="1"/>
          </p:cNvSpPr>
          <p:nvPr>
            <p:ph type="subTitle" idx="1"/>
          </p:nvPr>
        </p:nvSpPr>
        <p:spPr>
          <a:xfrm>
            <a:off x="9446252" y="386989"/>
            <a:ext cx="2443495" cy="3758334"/>
          </a:xfrm>
        </p:spPr>
        <p:txBody>
          <a:bodyPr anchor="t">
            <a:normAutofit/>
          </a:bodyPr>
          <a:lstStyle>
            <a:lvl1pPr marL="0" indent="0">
              <a:lnSpc>
                <a:spcPct val="100000"/>
              </a:lnSpc>
              <a:spcBef>
                <a:spcPts val="0"/>
              </a:spcBef>
              <a:buNone/>
              <a:defRPr sz="2800" b="1">
                <a:solidFill>
                  <a:schemeClr val="accent1"/>
                </a:solidFill>
              </a:defRPr>
            </a:lvl1pPr>
          </a:lstStyle>
          <a:p>
            <a:endParaRPr lang="en-US">
              <a:solidFill>
                <a:schemeClr val="accent1"/>
              </a:solidFill>
            </a:endParaRPr>
          </a:p>
        </p:txBody>
      </p:sp>
      <p:sp>
        <p:nvSpPr>
          <p:cNvPr id="19" name="Picture Placeholder 17">
            <a:extLst>
              <a:ext uri="{FF2B5EF4-FFF2-40B4-BE49-F238E27FC236}">
                <a16:creationId xmlns:a16="http://schemas.microsoft.com/office/drawing/2014/main" id="{1894E094-44B9-4024-A43A-438DEB225DB2}"/>
              </a:ext>
            </a:extLst>
          </p:cNvPr>
          <p:cNvSpPr>
            <a:spLocks noGrp="1"/>
          </p:cNvSpPr>
          <p:nvPr>
            <p:ph type="pic" sz="quarter" idx="13" hasCustomPrompt="1"/>
          </p:nvPr>
        </p:nvSpPr>
        <p:spPr>
          <a:xfrm>
            <a:off x="0" y="0"/>
            <a:ext cx="9144000" cy="4532313"/>
          </a:xfrm>
        </p:spPr>
        <p:txBody>
          <a:bodyPr/>
          <a:lstStyle>
            <a:lvl1pPr marL="0" indent="0" algn="ctr">
              <a:buNone/>
              <a:defRPr/>
            </a:lvl1pPr>
          </a:lstStyle>
          <a:p>
            <a:r>
              <a:rPr lang="en-US"/>
              <a:t>Click to add photo</a:t>
            </a:r>
          </a:p>
        </p:txBody>
      </p:sp>
      <p:sp>
        <p:nvSpPr>
          <p:cNvPr id="13" name="Footer Placeholder 4">
            <a:extLst>
              <a:ext uri="{FF2B5EF4-FFF2-40B4-BE49-F238E27FC236}">
                <a16:creationId xmlns:a16="http://schemas.microsoft.com/office/drawing/2014/main" id="{9BCFB5F5-AD25-4F9C-8AE7-E0E891F1AFF9}"/>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r>
              <a:rPr lang="en-US"/>
              <a:t>Presentation title</a:t>
            </a:r>
          </a:p>
        </p:txBody>
      </p:sp>
      <p:sp>
        <p:nvSpPr>
          <p:cNvPr id="23" name="Picture Placeholder 20">
            <a:extLst>
              <a:ext uri="{FF2B5EF4-FFF2-40B4-BE49-F238E27FC236}">
                <a16:creationId xmlns:a16="http://schemas.microsoft.com/office/drawing/2014/main" id="{919568B3-FE67-4E6E-BA92-FEF29CBFE1B4}"/>
              </a:ext>
            </a:extLst>
          </p:cNvPr>
          <p:cNvSpPr>
            <a:spLocks noGrp="1"/>
          </p:cNvSpPr>
          <p:nvPr>
            <p:ph type="pic" sz="quarter" idx="14" hasCustomPrompt="1"/>
          </p:nvPr>
        </p:nvSpPr>
        <p:spPr>
          <a:xfrm>
            <a:off x="9144000" y="4532313"/>
            <a:ext cx="3048000" cy="2325687"/>
          </a:xfrm>
        </p:spPr>
        <p:txBody>
          <a:bodyPr/>
          <a:lstStyle>
            <a:lvl1pPr marL="0" indent="0" algn="ctr">
              <a:buNone/>
              <a:defRPr/>
            </a:lvl1pPr>
          </a:lstStyle>
          <a:p>
            <a:r>
              <a:rPr lang="en-US"/>
              <a:t>Click to add photo</a:t>
            </a:r>
          </a:p>
        </p:txBody>
      </p:sp>
      <p:sp>
        <p:nvSpPr>
          <p:cNvPr id="15" name="Date Placeholder 3">
            <a:extLst>
              <a:ext uri="{FF2B5EF4-FFF2-40B4-BE49-F238E27FC236}">
                <a16:creationId xmlns:a16="http://schemas.microsoft.com/office/drawing/2014/main" id="{D87D4A75-1737-4D5B-A386-9FE32DFB5E51}"/>
              </a:ext>
            </a:extLst>
          </p:cNvPr>
          <p:cNvSpPr>
            <a:spLocks noGrp="1"/>
          </p:cNvSpPr>
          <p:nvPr>
            <p:ph type="dt" sz="half" idx="10"/>
          </p:nvPr>
        </p:nvSpPr>
        <p:spPr>
          <a:xfrm>
            <a:off x="7013448" y="6355080"/>
            <a:ext cx="4352544"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20XX</a:t>
            </a:r>
          </a:p>
        </p:txBody>
      </p:sp>
      <p:sp>
        <p:nvSpPr>
          <p:cNvPr id="16" name="Slide Number Placeholder 5">
            <a:extLst>
              <a:ext uri="{FF2B5EF4-FFF2-40B4-BE49-F238E27FC236}">
                <a16:creationId xmlns:a16="http://schemas.microsoft.com/office/drawing/2014/main" id="{EB52AA41-FD0C-42C6-BD04-9E5B55A48989}"/>
              </a:ext>
            </a:extLst>
          </p:cNvPr>
          <p:cNvSpPr>
            <a:spLocks noGrp="1"/>
          </p:cNvSpPr>
          <p:nvPr>
            <p:ph type="sldNum" sz="quarter" idx="12"/>
          </p:nvPr>
        </p:nvSpPr>
        <p:spPr>
          <a:xfrm>
            <a:off x="11365992" y="6356350"/>
            <a:ext cx="630936" cy="365125"/>
          </a:xfrm>
        </p:spPr>
        <p:txBody>
          <a:bodyPr/>
          <a:lstStyle>
            <a:lvl1pPr>
              <a:defRPr>
                <a:solidFill>
                  <a:schemeClr val="bg1"/>
                </a:solidFill>
                <a:effectLst>
                  <a:outerShdw blurRad="38100" dist="38100" dir="2700000" algn="tl">
                    <a:srgbClr val="000000">
                      <a:alpha val="43137"/>
                    </a:srgbClr>
                  </a:outerShdw>
                </a:effectLst>
              </a:defRPr>
            </a:lvl1pPr>
          </a:lstStyle>
          <a:p>
            <a:fld id="{244D815C-8BF3-4ECF-A945-A2A7C2983AF9}" type="slidenum">
              <a:rPr lang="en-US" smtClean="0"/>
              <a:pPr/>
              <a:t>‹#›</a:t>
            </a:fld>
            <a:endParaRPr lang="en-US"/>
          </a:p>
        </p:txBody>
      </p:sp>
    </p:spTree>
    <p:extLst>
      <p:ext uri="{BB962C8B-B14F-4D97-AF65-F5344CB8AC3E}">
        <p14:creationId xmlns:p14="http://schemas.microsoft.com/office/powerpoint/2010/main" val="2134676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4716EF3-1422-48C0-BC49-14FAC3550FCD}"/>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8" name="Rectangle 7">
            <a:extLst>
              <a:ext uri="{FF2B5EF4-FFF2-40B4-BE49-F238E27FC236}">
                <a16:creationId xmlns:a16="http://schemas.microsoft.com/office/drawing/2014/main" id="{7F2AAFDE-CB45-46CA-8961-8133FCA5F385}"/>
              </a:ext>
              <a:ext uri="{C183D7F6-B498-43B3-948B-1728B52AA6E4}">
                <adec:decorative xmlns:adec="http://schemas.microsoft.com/office/drawing/2017/decorative" val="1"/>
              </a:ext>
            </a:extLst>
          </p:cNvPr>
          <p:cNvSpPr/>
          <p:nvPr userDrawn="1"/>
        </p:nvSpPr>
        <p:spPr>
          <a:xfrm>
            <a:off x="0" y="0"/>
            <a:ext cx="40767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Title 1">
            <a:extLst>
              <a:ext uri="{FF2B5EF4-FFF2-40B4-BE49-F238E27FC236}">
                <a16:creationId xmlns:a16="http://schemas.microsoft.com/office/drawing/2014/main" id="{B209C30D-AB58-482B-B553-F71367094EB9}"/>
              </a:ext>
            </a:extLst>
          </p:cNvPr>
          <p:cNvSpPr>
            <a:spLocks noGrp="1"/>
          </p:cNvSpPr>
          <p:nvPr>
            <p:ph type="title"/>
          </p:nvPr>
        </p:nvSpPr>
        <p:spPr>
          <a:xfrm>
            <a:off x="532264" y="776941"/>
            <a:ext cx="3209008" cy="5166659"/>
          </a:xfrm>
        </p:spPr>
        <p:txBody>
          <a:bodyPr anchor="b"/>
          <a:lstStyle>
            <a:lvl1pPr>
              <a:defRPr spc="-20" baseline="0">
                <a:solidFill>
                  <a:schemeClr val="bg1"/>
                </a:solidFill>
              </a:defRPr>
            </a:lvl1pPr>
          </a:lstStyle>
          <a:p>
            <a:endParaRPr lang="en-US">
              <a:solidFill>
                <a:srgbClr val="FFFFFF"/>
              </a:solidFill>
            </a:endParaRPr>
          </a:p>
        </p:txBody>
      </p:sp>
      <p:sp>
        <p:nvSpPr>
          <p:cNvPr id="13" name="Footer Placeholder 4">
            <a:extLst>
              <a:ext uri="{FF2B5EF4-FFF2-40B4-BE49-F238E27FC236}">
                <a16:creationId xmlns:a16="http://schemas.microsoft.com/office/drawing/2014/main" id="{D946F5EF-2C45-4A87-A1DD-BD2A6FB91BC5}"/>
              </a:ext>
            </a:extLst>
          </p:cNvPr>
          <p:cNvSpPr>
            <a:spLocks noGrp="1"/>
          </p:cNvSpPr>
          <p:nvPr>
            <p:ph type="ftr" sz="quarter" idx="11"/>
          </p:nvPr>
        </p:nvSpPr>
        <p:spPr>
          <a:xfrm>
            <a:off x="199277" y="6356350"/>
            <a:ext cx="3749040" cy="365125"/>
          </a:xfrm>
        </p:spPr>
        <p:txBody>
          <a:bodyPr/>
          <a:lstStyle>
            <a:lvl1pPr>
              <a:defRPr>
                <a:solidFill>
                  <a:schemeClr val="bg1"/>
                </a:solidFill>
              </a:defRPr>
            </a:lvl1pPr>
          </a:lstStyle>
          <a:p>
            <a:r>
              <a:rPr lang="en-US"/>
              <a:t>Presentation title</a:t>
            </a:r>
          </a:p>
        </p:txBody>
      </p:sp>
      <p:sp>
        <p:nvSpPr>
          <p:cNvPr id="19" name="Picture Placeholder 16">
            <a:extLst>
              <a:ext uri="{FF2B5EF4-FFF2-40B4-BE49-F238E27FC236}">
                <a16:creationId xmlns:a16="http://schemas.microsoft.com/office/drawing/2014/main" id="{B1A8891C-A2D4-4238-ABCE-62AB3A9121A5}"/>
              </a:ext>
            </a:extLst>
          </p:cNvPr>
          <p:cNvSpPr>
            <a:spLocks noGrp="1"/>
          </p:cNvSpPr>
          <p:nvPr>
            <p:ph type="pic" sz="quarter" idx="13" hasCustomPrompt="1"/>
          </p:nvPr>
        </p:nvSpPr>
        <p:spPr>
          <a:xfrm>
            <a:off x="4076700" y="0"/>
            <a:ext cx="4038600" cy="3429000"/>
          </a:xfrm>
        </p:spPr>
        <p:txBody>
          <a:bodyPr/>
          <a:lstStyle>
            <a:lvl1pPr marL="0" indent="0" algn="ctr">
              <a:buNone/>
              <a:defRPr/>
            </a:lvl1pPr>
          </a:lstStyle>
          <a:p>
            <a:r>
              <a:rPr lang="en-US"/>
              <a:t>Click to add photo</a:t>
            </a:r>
          </a:p>
        </p:txBody>
      </p:sp>
      <p:sp>
        <p:nvSpPr>
          <p:cNvPr id="20" name="Picture Placeholder 16">
            <a:extLst>
              <a:ext uri="{FF2B5EF4-FFF2-40B4-BE49-F238E27FC236}">
                <a16:creationId xmlns:a16="http://schemas.microsoft.com/office/drawing/2014/main" id="{7B51DFB6-C977-4551-BE38-57688D7FF0B7}"/>
              </a:ext>
            </a:extLst>
          </p:cNvPr>
          <p:cNvSpPr>
            <a:spLocks noGrp="1"/>
          </p:cNvSpPr>
          <p:nvPr>
            <p:ph type="pic" sz="quarter" idx="14" hasCustomPrompt="1"/>
          </p:nvPr>
        </p:nvSpPr>
        <p:spPr>
          <a:xfrm>
            <a:off x="8115300" y="0"/>
            <a:ext cx="4076701" cy="3429000"/>
          </a:xfrm>
        </p:spPr>
        <p:txBody>
          <a:bodyPr/>
          <a:lstStyle>
            <a:lvl1pPr marL="0" indent="0" algn="ctr">
              <a:buNone/>
              <a:defRPr/>
            </a:lvl1pPr>
          </a:lstStyle>
          <a:p>
            <a:r>
              <a:rPr lang="en-US"/>
              <a:t>Click to add photo</a:t>
            </a:r>
          </a:p>
        </p:txBody>
      </p:sp>
      <p:sp>
        <p:nvSpPr>
          <p:cNvPr id="24" name="Text Placeholder 21">
            <a:extLst>
              <a:ext uri="{FF2B5EF4-FFF2-40B4-BE49-F238E27FC236}">
                <a16:creationId xmlns:a16="http://schemas.microsoft.com/office/drawing/2014/main" id="{DFCFAED4-0A56-424D-BF74-4051B0BDA9A6}"/>
              </a:ext>
            </a:extLst>
          </p:cNvPr>
          <p:cNvSpPr>
            <a:spLocks noGrp="1"/>
          </p:cNvSpPr>
          <p:nvPr>
            <p:ph type="body" sz="quarter" idx="15" hasCustomPrompt="1"/>
          </p:nvPr>
        </p:nvSpPr>
        <p:spPr>
          <a:xfrm>
            <a:off x="4864100" y="3841750"/>
            <a:ext cx="6599238" cy="2296083"/>
          </a:xfrm>
        </p:spPr>
        <p:txBody>
          <a:bodyPr>
            <a:normAutofit/>
          </a:bodyPr>
          <a:lstStyle>
            <a:lvl1pPr marL="342900" indent="-342900">
              <a:buFont typeface="Arial" panose="020B0604020202020204" pitchFamily="34" charset="0"/>
              <a:buChar char="•"/>
              <a:defRPr sz="2000"/>
            </a:lvl1pPr>
          </a:lstStyle>
          <a:p>
            <a:pPr lvl="0"/>
            <a:r>
              <a:rPr lang="en-US"/>
              <a:t>Click to add text</a:t>
            </a:r>
          </a:p>
        </p:txBody>
      </p:sp>
      <p:sp>
        <p:nvSpPr>
          <p:cNvPr id="14" name="Date Placeholder 3">
            <a:extLst>
              <a:ext uri="{FF2B5EF4-FFF2-40B4-BE49-F238E27FC236}">
                <a16:creationId xmlns:a16="http://schemas.microsoft.com/office/drawing/2014/main" id="{9188F17E-DD3B-4CCC-957F-5A6914488466}"/>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p>
        </p:txBody>
      </p:sp>
      <p:sp>
        <p:nvSpPr>
          <p:cNvPr id="15" name="Slide Number Placeholder 5">
            <a:extLst>
              <a:ext uri="{FF2B5EF4-FFF2-40B4-BE49-F238E27FC236}">
                <a16:creationId xmlns:a16="http://schemas.microsoft.com/office/drawing/2014/main" id="{2A0235C7-971D-4E52-B991-EFA44A9AFC33}"/>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643672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3698AF-A86A-4D69-8272-76C9C1914A3B}"/>
              </a:ext>
              <a:ext uri="{C183D7F6-B498-43B3-948B-1728B52AA6E4}">
                <adec:decorative xmlns:adec="http://schemas.microsoft.com/office/drawing/2017/decorative" val="1"/>
              </a:ext>
            </a:extLst>
          </p:cNvPr>
          <p:cNvSpPr/>
          <p:nvPr userDrawn="1"/>
        </p:nvSpPr>
        <p:spPr>
          <a:xfrm>
            <a:off x="0" y="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F9E2DC86-4009-449C-8F4E-779A8C762B26}"/>
              </a:ext>
            </a:extLst>
          </p:cNvPr>
          <p:cNvSpPr>
            <a:spLocks noGrp="1"/>
          </p:cNvSpPr>
          <p:nvPr>
            <p:ph type="title"/>
          </p:nvPr>
        </p:nvSpPr>
        <p:spPr>
          <a:xfrm>
            <a:off x="649045" y="365124"/>
            <a:ext cx="9523655" cy="1501327"/>
          </a:xfrm>
        </p:spPr>
        <p:txBody>
          <a:bodyPr/>
          <a:lstStyle>
            <a:lvl1pPr>
              <a:defRPr spc="-20" baseline="0">
                <a:solidFill>
                  <a:schemeClr val="bg1"/>
                </a:solidFill>
              </a:defRPr>
            </a:lvl1pPr>
          </a:lstStyle>
          <a:p>
            <a:endParaRPr lang="en-US">
              <a:solidFill>
                <a:srgbClr val="FFFFFF"/>
              </a:solidFill>
            </a:endParaRPr>
          </a:p>
        </p:txBody>
      </p:sp>
      <p:sp>
        <p:nvSpPr>
          <p:cNvPr id="12" name="Picture Placeholder 10">
            <a:extLst>
              <a:ext uri="{FF2B5EF4-FFF2-40B4-BE49-F238E27FC236}">
                <a16:creationId xmlns:a16="http://schemas.microsoft.com/office/drawing/2014/main" id="{671630E1-6506-4E93-BB6A-0604E0D04932}"/>
              </a:ext>
            </a:extLst>
          </p:cNvPr>
          <p:cNvSpPr>
            <a:spLocks noGrp="1"/>
          </p:cNvSpPr>
          <p:nvPr>
            <p:ph type="pic" sz="quarter" idx="13" hasCustomPrompt="1"/>
          </p:nvPr>
        </p:nvSpPr>
        <p:spPr>
          <a:xfrm>
            <a:off x="0" y="2286000"/>
            <a:ext cx="5067300" cy="4572000"/>
          </a:xfrm>
        </p:spPr>
        <p:txBody>
          <a:bodyPr/>
          <a:lstStyle>
            <a:lvl1pPr marL="0" indent="0" algn="ctr">
              <a:buNone/>
              <a:defRPr/>
            </a:lvl1pPr>
          </a:lstStyle>
          <a:p>
            <a:r>
              <a:rPr lang="en-US"/>
              <a:t>Click to add photo</a:t>
            </a:r>
          </a:p>
        </p:txBody>
      </p:sp>
      <p:sp>
        <p:nvSpPr>
          <p:cNvPr id="7" name="Footer Placeholder 4">
            <a:extLst>
              <a:ext uri="{FF2B5EF4-FFF2-40B4-BE49-F238E27FC236}">
                <a16:creationId xmlns:a16="http://schemas.microsoft.com/office/drawing/2014/main" id="{51BAB65B-02AF-4992-85D0-8E98AB1BD965}"/>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r>
              <a:rPr lang="en-US">
                <a:effectLst>
                  <a:outerShdw blurRad="38100" dist="38100" dir="2700000" algn="tl">
                    <a:srgbClr val="000000">
                      <a:alpha val="43137"/>
                    </a:srgbClr>
                  </a:outerShdw>
                </a:effectLst>
              </a:rPr>
              <a:t>Presentation title</a:t>
            </a:r>
          </a:p>
        </p:txBody>
      </p:sp>
      <p:sp>
        <p:nvSpPr>
          <p:cNvPr id="6" name="Content Placeholder 2">
            <a:extLst>
              <a:ext uri="{FF2B5EF4-FFF2-40B4-BE49-F238E27FC236}">
                <a16:creationId xmlns:a16="http://schemas.microsoft.com/office/drawing/2014/main" id="{CFE115BC-4A4C-4385-82D5-106D1FAC359A}"/>
              </a:ext>
            </a:extLst>
          </p:cNvPr>
          <p:cNvSpPr>
            <a:spLocks noGrp="1"/>
          </p:cNvSpPr>
          <p:nvPr>
            <p:ph idx="1"/>
          </p:nvPr>
        </p:nvSpPr>
        <p:spPr>
          <a:xfrm>
            <a:off x="5819887" y="2899186"/>
            <a:ext cx="5610113" cy="3284359"/>
          </a:xfrm>
        </p:spPr>
        <p:txBody>
          <a:bodyPr>
            <a:normAutofit/>
          </a:bodyPr>
          <a:lstStyle>
            <a:lvl1pPr marL="0" indent="0">
              <a:buNone/>
              <a:defRPr/>
            </a:lvl1pPr>
          </a:lstStyle>
          <a:p>
            <a:endParaRPr lang="en-US"/>
          </a:p>
        </p:txBody>
      </p:sp>
      <p:sp>
        <p:nvSpPr>
          <p:cNvPr id="8" name="Date Placeholder 3">
            <a:extLst>
              <a:ext uri="{FF2B5EF4-FFF2-40B4-BE49-F238E27FC236}">
                <a16:creationId xmlns:a16="http://schemas.microsoft.com/office/drawing/2014/main" id="{5CD3EB2B-80EF-4DC6-B2B6-F4B568443970}"/>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p>
        </p:txBody>
      </p:sp>
      <p:sp>
        <p:nvSpPr>
          <p:cNvPr id="9" name="Slide Number Placeholder 5">
            <a:extLst>
              <a:ext uri="{FF2B5EF4-FFF2-40B4-BE49-F238E27FC236}">
                <a16:creationId xmlns:a16="http://schemas.microsoft.com/office/drawing/2014/main" id="{3DC3E33A-8A0A-4767-A4D9-CD8956379305}"/>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D940D-6D44-4DF9-9322-B4B11F7EDCD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799930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6EB31F-C5DF-49FF-8DEA-86AC0C1860A0}"/>
              </a:ext>
              <a:ext uri="{C183D7F6-B498-43B3-948B-1728B52AA6E4}">
                <adec:decorative xmlns:adec="http://schemas.microsoft.com/office/drawing/2017/decorative" val="1"/>
              </a:ext>
            </a:extLst>
          </p:cNvPr>
          <p:cNvSpPr/>
          <p:nvPr userDrawn="1"/>
        </p:nvSpPr>
        <p:spPr>
          <a:xfrm>
            <a:off x="1" y="0"/>
            <a:ext cx="7086599" cy="4533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ACFE912F-46EC-49B0-9C9A-DE9CBDF9FBBF}"/>
              </a:ext>
            </a:extLst>
          </p:cNvPr>
          <p:cNvSpPr>
            <a:spLocks noGrp="1"/>
          </p:cNvSpPr>
          <p:nvPr>
            <p:ph type="ctrTitle"/>
          </p:nvPr>
        </p:nvSpPr>
        <p:spPr>
          <a:xfrm>
            <a:off x="649045" y="753035"/>
            <a:ext cx="5945393" cy="2366683"/>
          </a:xfrm>
        </p:spPr>
        <p:txBody>
          <a:bodyPr>
            <a:normAutofit/>
          </a:bodyPr>
          <a:lstStyle>
            <a:lvl1pPr>
              <a:defRPr spc="-20" baseline="0">
                <a:solidFill>
                  <a:schemeClr val="bg1"/>
                </a:solidFill>
              </a:defRPr>
            </a:lvl1pPr>
          </a:lstStyle>
          <a:p>
            <a:endParaRPr lang="en-US" sz="6000"/>
          </a:p>
        </p:txBody>
      </p:sp>
      <p:sp>
        <p:nvSpPr>
          <p:cNvPr id="5" name="Subtitle 2">
            <a:extLst>
              <a:ext uri="{FF2B5EF4-FFF2-40B4-BE49-F238E27FC236}">
                <a16:creationId xmlns:a16="http://schemas.microsoft.com/office/drawing/2014/main" id="{9BF32D81-1E24-45B8-A09D-EEAD404D8F31}"/>
              </a:ext>
            </a:extLst>
          </p:cNvPr>
          <p:cNvSpPr>
            <a:spLocks noGrp="1"/>
          </p:cNvSpPr>
          <p:nvPr>
            <p:ph type="subTitle" idx="1"/>
          </p:nvPr>
        </p:nvSpPr>
        <p:spPr>
          <a:xfrm>
            <a:off x="649045" y="3075868"/>
            <a:ext cx="5945393" cy="1108335"/>
          </a:xfrm>
        </p:spPr>
        <p:txBody>
          <a:bodyPr>
            <a:normAutofit/>
          </a:bodyPr>
          <a:lstStyle>
            <a:lvl1pPr marL="0" indent="0">
              <a:buNone/>
              <a:defRPr sz="2400">
                <a:solidFill>
                  <a:schemeClr val="bg1"/>
                </a:solidFill>
              </a:defRPr>
            </a:lvl1pPr>
          </a:lstStyle>
          <a:p>
            <a:endParaRPr lang="en-US"/>
          </a:p>
        </p:txBody>
      </p:sp>
      <p:sp>
        <p:nvSpPr>
          <p:cNvPr id="16" name="Picture Placeholder 15">
            <a:extLst>
              <a:ext uri="{FF2B5EF4-FFF2-40B4-BE49-F238E27FC236}">
                <a16:creationId xmlns:a16="http://schemas.microsoft.com/office/drawing/2014/main" id="{9F9C7900-0694-4FDF-B29C-24016C0B9C60}"/>
              </a:ext>
            </a:extLst>
          </p:cNvPr>
          <p:cNvSpPr>
            <a:spLocks noGrp="1"/>
          </p:cNvSpPr>
          <p:nvPr>
            <p:ph type="pic" sz="quarter" idx="14" hasCustomPrompt="1"/>
          </p:nvPr>
        </p:nvSpPr>
        <p:spPr>
          <a:xfrm>
            <a:off x="0" y="4533900"/>
            <a:ext cx="7086598" cy="2324100"/>
          </a:xfrm>
        </p:spPr>
        <p:txBody>
          <a:bodyPr/>
          <a:lstStyle>
            <a:lvl1pPr marL="0" indent="0" algn="l">
              <a:buNone/>
              <a:defRPr/>
            </a:lvl1pPr>
          </a:lstStyle>
          <a:p>
            <a:r>
              <a:rPr lang="en-US"/>
              <a:t>Click to add photo</a:t>
            </a:r>
          </a:p>
        </p:txBody>
      </p:sp>
      <p:sp>
        <p:nvSpPr>
          <p:cNvPr id="14" name="Picture Placeholder 12">
            <a:extLst>
              <a:ext uri="{FF2B5EF4-FFF2-40B4-BE49-F238E27FC236}">
                <a16:creationId xmlns:a16="http://schemas.microsoft.com/office/drawing/2014/main" id="{D71BA6F2-2182-4910-8DA6-71E5AB274588}"/>
              </a:ext>
            </a:extLst>
          </p:cNvPr>
          <p:cNvSpPr>
            <a:spLocks noGrp="1"/>
          </p:cNvSpPr>
          <p:nvPr>
            <p:ph type="pic" sz="quarter" idx="13" hasCustomPrompt="1"/>
          </p:nvPr>
        </p:nvSpPr>
        <p:spPr>
          <a:xfrm>
            <a:off x="7086600" y="0"/>
            <a:ext cx="5105400" cy="4533900"/>
          </a:xfrm>
        </p:spPr>
        <p:txBody>
          <a:bodyPr/>
          <a:lstStyle>
            <a:lvl1pPr marL="0" indent="0" algn="ctr">
              <a:buNone/>
              <a:defRPr/>
            </a:lvl1pPr>
          </a:lstStyle>
          <a:p>
            <a:r>
              <a:rPr lang="en-US"/>
              <a:t>Click to add photo</a:t>
            </a:r>
          </a:p>
        </p:txBody>
      </p:sp>
      <p:sp>
        <p:nvSpPr>
          <p:cNvPr id="17" name="Picture Placeholder 15">
            <a:extLst>
              <a:ext uri="{FF2B5EF4-FFF2-40B4-BE49-F238E27FC236}">
                <a16:creationId xmlns:a16="http://schemas.microsoft.com/office/drawing/2014/main" id="{83DCD7D2-7B94-48E9-9DCA-E72E1BCE4375}"/>
              </a:ext>
            </a:extLst>
          </p:cNvPr>
          <p:cNvSpPr>
            <a:spLocks noGrp="1"/>
          </p:cNvSpPr>
          <p:nvPr>
            <p:ph type="pic" sz="quarter" idx="15" hasCustomPrompt="1"/>
          </p:nvPr>
        </p:nvSpPr>
        <p:spPr>
          <a:xfrm>
            <a:off x="7086598" y="4533900"/>
            <a:ext cx="5105402" cy="2324100"/>
          </a:xfrm>
        </p:spPr>
        <p:txBody>
          <a:bodyPr/>
          <a:lstStyle>
            <a:lvl1pPr marL="0" indent="0">
              <a:buNone/>
              <a:defRPr/>
            </a:lvl1pPr>
          </a:lstStyle>
          <a:p>
            <a:r>
              <a:rPr lang="en-US"/>
              <a:t>Click to add photo</a:t>
            </a:r>
          </a:p>
        </p:txBody>
      </p:sp>
    </p:spTree>
    <p:extLst>
      <p:ext uri="{BB962C8B-B14F-4D97-AF65-F5344CB8AC3E}">
        <p14:creationId xmlns:p14="http://schemas.microsoft.com/office/powerpoint/2010/main" val="1578407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F4DD58-525D-4728-A769-9F38711D57DA}"/>
              </a:ext>
              <a:ext uri="{C183D7F6-B498-43B3-948B-1728B52AA6E4}">
                <adec:decorative xmlns:adec="http://schemas.microsoft.com/office/drawing/2017/decorative" val="1"/>
              </a:ext>
            </a:extLst>
          </p:cNvPr>
          <p:cNvSpPr/>
          <p:nvPr userDrawn="1"/>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C1F862FE-7A72-432B-9888-FB389D35BDF2}"/>
              </a:ext>
            </a:extLst>
          </p:cNvPr>
          <p:cNvSpPr>
            <a:spLocks noGrp="1"/>
          </p:cNvSpPr>
          <p:nvPr>
            <p:ph type="title" hasCustomPrompt="1"/>
          </p:nvPr>
        </p:nvSpPr>
        <p:spPr>
          <a:xfrm>
            <a:off x="331788" y="875030"/>
            <a:ext cx="2384425" cy="5068570"/>
          </a:xfrm>
        </p:spPr>
        <p:txBody>
          <a:bodyPr/>
          <a:lstStyle>
            <a:lvl1pPr>
              <a:lnSpc>
                <a:spcPct val="100000"/>
              </a:lnSpc>
              <a:defRPr spc="-20" baseline="0">
                <a:solidFill>
                  <a:schemeClr val="bg1"/>
                </a:solidFill>
              </a:defRPr>
            </a:lvl1pPr>
          </a:lstStyle>
          <a:p>
            <a:r>
              <a:rPr lang="en-US"/>
              <a:t>Click  to add text</a:t>
            </a:r>
          </a:p>
        </p:txBody>
      </p:sp>
      <p:sp>
        <p:nvSpPr>
          <p:cNvPr id="13" name="Footer Placeholder 4">
            <a:extLst>
              <a:ext uri="{FF2B5EF4-FFF2-40B4-BE49-F238E27FC236}">
                <a16:creationId xmlns:a16="http://schemas.microsoft.com/office/drawing/2014/main" id="{A256B58A-EC2F-48AB-BF2D-AB678AF0C027}"/>
              </a:ext>
            </a:extLst>
          </p:cNvPr>
          <p:cNvSpPr>
            <a:spLocks noGrp="1"/>
          </p:cNvSpPr>
          <p:nvPr>
            <p:ph type="ftr" sz="quarter" idx="11"/>
          </p:nvPr>
        </p:nvSpPr>
        <p:spPr>
          <a:xfrm>
            <a:off x="199277" y="6356350"/>
            <a:ext cx="2771138" cy="365125"/>
          </a:xfrm>
        </p:spPr>
        <p:txBody>
          <a:bodyPr/>
          <a:lstStyle>
            <a:lvl1pPr>
              <a:defRPr>
                <a:solidFill>
                  <a:schemeClr val="bg1"/>
                </a:solidFill>
              </a:defRPr>
            </a:lvl1pPr>
          </a:lstStyle>
          <a:p>
            <a:pPr>
              <a:defRPr/>
            </a:pPr>
            <a:r>
              <a:rPr lang="en-US"/>
              <a:t>Presentation title</a:t>
            </a:r>
          </a:p>
        </p:txBody>
      </p:sp>
      <p:sp>
        <p:nvSpPr>
          <p:cNvPr id="3" name="Content Placeholder 2">
            <a:extLst>
              <a:ext uri="{FF2B5EF4-FFF2-40B4-BE49-F238E27FC236}">
                <a16:creationId xmlns:a16="http://schemas.microsoft.com/office/drawing/2014/main" id="{99D33DA1-34CB-434E-99AF-EA31D28A1941}"/>
              </a:ext>
            </a:extLst>
          </p:cNvPr>
          <p:cNvSpPr>
            <a:spLocks noGrp="1"/>
          </p:cNvSpPr>
          <p:nvPr>
            <p:ph sz="quarter" idx="14" hasCustomPrompt="1"/>
          </p:nvPr>
        </p:nvSpPr>
        <p:spPr>
          <a:xfrm>
            <a:off x="3302000" y="876300"/>
            <a:ext cx="8607425" cy="4749800"/>
          </a:xfrm>
        </p:spPr>
        <p:txBody>
          <a:bodyPr/>
          <a:lstStyle>
            <a:lvl1pPr>
              <a:defRPr/>
            </a:lvl1pPr>
          </a:lstStyle>
          <a:p>
            <a:pPr lvl="0"/>
            <a:r>
              <a:rPr lang="en-US"/>
              <a:t>Click to add content</a:t>
            </a:r>
          </a:p>
        </p:txBody>
      </p:sp>
      <p:sp>
        <p:nvSpPr>
          <p:cNvPr id="14" name="Date Placeholder 3">
            <a:extLst>
              <a:ext uri="{FF2B5EF4-FFF2-40B4-BE49-F238E27FC236}">
                <a16:creationId xmlns:a16="http://schemas.microsoft.com/office/drawing/2014/main" id="{DB48D9BB-04DF-4542-8DF6-C4C78753805D}"/>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p>
        </p:txBody>
      </p:sp>
      <p:sp>
        <p:nvSpPr>
          <p:cNvPr id="15" name="Slide Number Placeholder 5">
            <a:extLst>
              <a:ext uri="{FF2B5EF4-FFF2-40B4-BE49-F238E27FC236}">
                <a16:creationId xmlns:a16="http://schemas.microsoft.com/office/drawing/2014/main" id="{F22742E1-6009-4FFB-A391-37B987F53002}"/>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589216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3FEABB-56CC-491D-830B-02C0466DABB6}"/>
              </a:ext>
              <a:ext uri="{C183D7F6-B498-43B3-948B-1728B52AA6E4}">
                <adec:decorative xmlns:adec="http://schemas.microsoft.com/office/drawing/2017/decorative" val="1"/>
              </a:ext>
            </a:extLst>
          </p:cNvPr>
          <p:cNvSpPr/>
          <p:nvPr userDrawn="1"/>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34F3EF5A-453C-4D68-BA86-2FB1DE61C17C}"/>
              </a:ext>
            </a:extLst>
          </p:cNvPr>
          <p:cNvSpPr>
            <a:spLocks noGrp="1"/>
          </p:cNvSpPr>
          <p:nvPr>
            <p:ph type="title" hasCustomPrompt="1"/>
          </p:nvPr>
        </p:nvSpPr>
        <p:spPr>
          <a:xfrm>
            <a:off x="331787" y="996950"/>
            <a:ext cx="2384425" cy="4946650"/>
          </a:xfrm>
        </p:spPr>
        <p:txBody>
          <a:bodyPr/>
          <a:lstStyle>
            <a:lvl1pPr>
              <a:lnSpc>
                <a:spcPct val="100000"/>
              </a:lnSpc>
              <a:defRPr spc="-20" baseline="0">
                <a:solidFill>
                  <a:schemeClr val="bg1"/>
                </a:solidFill>
              </a:defRPr>
            </a:lvl1pPr>
          </a:lstStyle>
          <a:p>
            <a:r>
              <a:rPr lang="en-US"/>
              <a:t>Click  to add text</a:t>
            </a:r>
          </a:p>
        </p:txBody>
      </p:sp>
      <p:sp>
        <p:nvSpPr>
          <p:cNvPr id="9" name="Footer Placeholder 4">
            <a:extLst>
              <a:ext uri="{FF2B5EF4-FFF2-40B4-BE49-F238E27FC236}">
                <a16:creationId xmlns:a16="http://schemas.microsoft.com/office/drawing/2014/main" id="{59321BA0-41E1-404D-9063-DF281D1865F3}"/>
              </a:ext>
            </a:extLst>
          </p:cNvPr>
          <p:cNvSpPr>
            <a:spLocks noGrp="1"/>
          </p:cNvSpPr>
          <p:nvPr>
            <p:ph type="ftr" sz="quarter" idx="11"/>
          </p:nvPr>
        </p:nvSpPr>
        <p:spPr>
          <a:xfrm>
            <a:off x="199277" y="6356350"/>
            <a:ext cx="2771138" cy="365125"/>
          </a:xfrm>
        </p:spPr>
        <p:txBody>
          <a:bodyPr/>
          <a:lstStyle>
            <a:lvl1pPr>
              <a:defRPr>
                <a:solidFill>
                  <a:schemeClr val="bg1"/>
                </a:solidFill>
              </a:defRPr>
            </a:lvl1pPr>
          </a:lstStyle>
          <a:p>
            <a:pPr>
              <a:defRPr/>
            </a:pPr>
            <a:r>
              <a:rPr lang="en-US"/>
              <a:t>Presentation title</a:t>
            </a:r>
          </a:p>
        </p:txBody>
      </p:sp>
      <p:sp>
        <p:nvSpPr>
          <p:cNvPr id="3" name="Content Placeholder 2">
            <a:extLst>
              <a:ext uri="{FF2B5EF4-FFF2-40B4-BE49-F238E27FC236}">
                <a16:creationId xmlns:a16="http://schemas.microsoft.com/office/drawing/2014/main" id="{3671CEA4-8F84-4893-8A45-28DB0AE2068C}"/>
              </a:ext>
            </a:extLst>
          </p:cNvPr>
          <p:cNvSpPr>
            <a:spLocks noGrp="1"/>
          </p:cNvSpPr>
          <p:nvPr>
            <p:ph sz="quarter" idx="14" hasCustomPrompt="1"/>
          </p:nvPr>
        </p:nvSpPr>
        <p:spPr>
          <a:xfrm>
            <a:off x="3422650" y="996950"/>
            <a:ext cx="8367713" cy="4545013"/>
          </a:xfrm>
        </p:spPr>
        <p:txBody>
          <a:bodyPr/>
          <a:lstStyle>
            <a:lvl1pPr>
              <a:defRPr/>
            </a:lvl1pPr>
          </a:lstStyle>
          <a:p>
            <a:pPr lvl="0"/>
            <a:r>
              <a:rPr lang="en-US"/>
              <a:t>Click to add content</a:t>
            </a:r>
          </a:p>
        </p:txBody>
      </p:sp>
      <p:sp>
        <p:nvSpPr>
          <p:cNvPr id="10" name="Date Placeholder 3">
            <a:extLst>
              <a:ext uri="{FF2B5EF4-FFF2-40B4-BE49-F238E27FC236}">
                <a16:creationId xmlns:a16="http://schemas.microsoft.com/office/drawing/2014/main" id="{C99D2EA6-8453-4240-88D1-460E269D8884}"/>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p>
        </p:txBody>
      </p:sp>
      <p:sp>
        <p:nvSpPr>
          <p:cNvPr id="11" name="Slide Number Placeholder 5">
            <a:extLst>
              <a:ext uri="{FF2B5EF4-FFF2-40B4-BE49-F238E27FC236}">
                <a16:creationId xmlns:a16="http://schemas.microsoft.com/office/drawing/2014/main" id="{02DD4984-9B40-488F-B903-2E0419551F49}"/>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773759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6" name="Picture Placeholder 22">
            <a:extLst>
              <a:ext uri="{FF2B5EF4-FFF2-40B4-BE49-F238E27FC236}">
                <a16:creationId xmlns:a16="http://schemas.microsoft.com/office/drawing/2014/main" id="{AD3C5B21-C400-4C50-8684-59543CDC43F2}"/>
              </a:ext>
            </a:extLst>
          </p:cNvPr>
          <p:cNvSpPr>
            <a:spLocks noGrp="1"/>
          </p:cNvSpPr>
          <p:nvPr>
            <p:ph type="pic" sz="quarter" idx="13" hasCustomPrompt="1"/>
          </p:nvPr>
        </p:nvSpPr>
        <p:spPr>
          <a:xfrm>
            <a:off x="-2" y="0"/>
            <a:ext cx="12192000" cy="6858000"/>
          </a:xfrm>
          <a:noFill/>
        </p:spPr>
        <p:txBody>
          <a:bodyPr/>
          <a:lstStyle>
            <a:lvl1pPr marL="0" indent="0" algn="ctr">
              <a:buNone/>
              <a:defRPr/>
            </a:lvl1pPr>
          </a:lstStyle>
          <a:p>
            <a:r>
              <a:rPr lang="en-US"/>
              <a:t>Click to add photo</a:t>
            </a:r>
          </a:p>
        </p:txBody>
      </p:sp>
      <p:sp>
        <p:nvSpPr>
          <p:cNvPr id="17" name="Title 1">
            <a:extLst>
              <a:ext uri="{FF2B5EF4-FFF2-40B4-BE49-F238E27FC236}">
                <a16:creationId xmlns:a16="http://schemas.microsoft.com/office/drawing/2014/main" id="{F81B040C-8943-4433-BFE9-AFB1F7C9ED4F}"/>
              </a:ext>
            </a:extLst>
          </p:cNvPr>
          <p:cNvSpPr>
            <a:spLocks noGrp="1"/>
          </p:cNvSpPr>
          <p:nvPr>
            <p:ph type="ctrTitle"/>
          </p:nvPr>
        </p:nvSpPr>
        <p:spPr>
          <a:xfrm>
            <a:off x="1177636" y="-2"/>
            <a:ext cx="11014364" cy="4100947"/>
          </a:xfrm>
          <a:gradFill>
            <a:gsLst>
              <a:gs pos="77000">
                <a:srgbClr val="000000">
                  <a:alpha val="30000"/>
                </a:srgbClr>
              </a:gs>
              <a:gs pos="38000">
                <a:srgbClr val="000000">
                  <a:alpha val="20000"/>
                </a:srgbClr>
              </a:gs>
              <a:gs pos="0">
                <a:srgbClr val="000000">
                  <a:alpha val="0"/>
                </a:srgbClr>
              </a:gs>
              <a:gs pos="20000">
                <a:srgbClr val="000000">
                  <a:alpha val="0"/>
                </a:srgbClr>
              </a:gs>
              <a:gs pos="100000">
                <a:srgbClr val="000000">
                  <a:alpha val="30000"/>
                </a:srgbClr>
              </a:gs>
            </a:gsLst>
            <a:lin ang="21594000" scaled="0"/>
          </a:gradFill>
        </p:spPr>
        <p:txBody>
          <a:bodyPr rIns="731520">
            <a:normAutofit/>
          </a:bodyPr>
          <a:lstStyle>
            <a:lvl1pPr algn="r">
              <a:defRPr sz="6000">
                <a:solidFill>
                  <a:schemeClr val="bg1"/>
                </a:solidFill>
              </a:defRPr>
            </a:lvl1pPr>
          </a:lstStyle>
          <a:p>
            <a:pPr algn="r"/>
            <a:endParaRPr lang="en-US">
              <a:solidFill>
                <a:srgbClr val="FFFFFF"/>
              </a:solidFill>
              <a:effectLst>
                <a:outerShdw blurRad="38100" dist="38100" dir="2700000" algn="tl">
                  <a:srgbClr val="000000">
                    <a:alpha val="43137"/>
                  </a:srgbClr>
                </a:outerShdw>
              </a:effectLst>
            </a:endParaRPr>
          </a:p>
        </p:txBody>
      </p:sp>
      <p:sp>
        <p:nvSpPr>
          <p:cNvPr id="18" name="Subtitle 2">
            <a:extLst>
              <a:ext uri="{FF2B5EF4-FFF2-40B4-BE49-F238E27FC236}">
                <a16:creationId xmlns:a16="http://schemas.microsoft.com/office/drawing/2014/main" id="{741A6711-44B3-4723-90E5-802B2DBD8616}"/>
              </a:ext>
            </a:extLst>
          </p:cNvPr>
          <p:cNvSpPr>
            <a:spLocks noGrp="1"/>
          </p:cNvSpPr>
          <p:nvPr>
            <p:ph type="subTitle" idx="1"/>
          </p:nvPr>
        </p:nvSpPr>
        <p:spPr>
          <a:xfrm>
            <a:off x="3241963" y="4089656"/>
            <a:ext cx="8950035" cy="2796566"/>
          </a:xfrm>
          <a:gradFill>
            <a:gsLst>
              <a:gs pos="77000">
                <a:srgbClr val="000000">
                  <a:alpha val="30000"/>
                </a:srgbClr>
              </a:gs>
              <a:gs pos="33000">
                <a:srgbClr val="000000">
                  <a:alpha val="20000"/>
                </a:srgbClr>
              </a:gs>
              <a:gs pos="0">
                <a:srgbClr val="000000">
                  <a:alpha val="0"/>
                </a:srgbClr>
              </a:gs>
              <a:gs pos="100000">
                <a:srgbClr val="000000">
                  <a:alpha val="30000"/>
                </a:srgbClr>
              </a:gs>
            </a:gsLst>
            <a:lin ang="21594000" scaled="0"/>
          </a:gradFill>
        </p:spPr>
        <p:txBody>
          <a:bodyPr tIns="640080" rIns="731520" anchor="t">
            <a:normAutofit/>
          </a:bodyPr>
          <a:lstStyle>
            <a:lvl1pPr marL="0" indent="0" algn="r">
              <a:buNone/>
              <a:defRPr sz="2800" b="1" baseline="0">
                <a:solidFill>
                  <a:schemeClr val="bg1"/>
                </a:solidFill>
              </a:defRPr>
            </a:lvl1pPr>
          </a:lstStyle>
          <a:p>
            <a:pPr algn="r"/>
            <a:endParaRPr lang="en-US">
              <a:solidFill>
                <a:srgbClr val="FFFFFF"/>
              </a:solidFill>
              <a:effectLst>
                <a:outerShdw blurRad="38100" dist="38100" dir="2700000" algn="tl">
                  <a:srgbClr val="000000">
                    <a:alpha val="43137"/>
                  </a:srgbClr>
                </a:outerShdw>
              </a:effectLst>
            </a:endParaRPr>
          </a:p>
        </p:txBody>
      </p:sp>
      <p:sp>
        <p:nvSpPr>
          <p:cNvPr id="19" name="Footer Placeholder 4">
            <a:extLst>
              <a:ext uri="{FF2B5EF4-FFF2-40B4-BE49-F238E27FC236}">
                <a16:creationId xmlns:a16="http://schemas.microsoft.com/office/drawing/2014/main" id="{B79A2161-66FE-4C11-AD83-5824307CBD6F}"/>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pPr>
              <a:defRPr/>
            </a:pPr>
            <a:r>
              <a:rPr lang="en-US">
                <a:effectLst>
                  <a:outerShdw blurRad="38100" dist="38100" dir="2700000" algn="tl">
                    <a:srgbClr val="000000">
                      <a:alpha val="43137"/>
                    </a:srgbClr>
                  </a:outerShdw>
                </a:effectLst>
              </a:rPr>
              <a:t>Presentation title</a:t>
            </a:r>
          </a:p>
        </p:txBody>
      </p:sp>
      <p:sp>
        <p:nvSpPr>
          <p:cNvPr id="20" name="Date Placeholder 3">
            <a:extLst>
              <a:ext uri="{FF2B5EF4-FFF2-40B4-BE49-F238E27FC236}">
                <a16:creationId xmlns:a16="http://schemas.microsoft.com/office/drawing/2014/main" id="{91399727-F37D-4748-90E8-B5B6F5312FF1}"/>
              </a:ext>
            </a:extLst>
          </p:cNvPr>
          <p:cNvSpPr>
            <a:spLocks noGrp="1"/>
          </p:cNvSpPr>
          <p:nvPr>
            <p:ph type="dt" sz="half" idx="10"/>
          </p:nvPr>
        </p:nvSpPr>
        <p:spPr>
          <a:xfrm>
            <a:off x="7013448" y="6355080"/>
            <a:ext cx="4352544" cy="365125"/>
          </a:xfrm>
        </p:spPr>
        <p:txBody>
          <a:bodyPr/>
          <a:lstStyle>
            <a:lvl1pPr>
              <a:defRPr>
                <a:solidFill>
                  <a:schemeClr val="bg1"/>
                </a:solidFill>
              </a:defRPr>
            </a:lvl1pPr>
          </a:lstStyle>
          <a:p>
            <a:pPr>
              <a:defRPr/>
            </a:pPr>
            <a:r>
              <a:rPr lang="en-US">
                <a:effectLst>
                  <a:outerShdw blurRad="38100" dist="38100" dir="2700000" algn="tl">
                    <a:srgbClr val="000000">
                      <a:alpha val="43137"/>
                    </a:srgbClr>
                  </a:outerShdw>
                </a:effectLst>
              </a:rPr>
              <a:t>20XX</a:t>
            </a:r>
          </a:p>
        </p:txBody>
      </p:sp>
      <p:sp>
        <p:nvSpPr>
          <p:cNvPr id="21" name="Slide Number Placeholder 5">
            <a:extLst>
              <a:ext uri="{FF2B5EF4-FFF2-40B4-BE49-F238E27FC236}">
                <a16:creationId xmlns:a16="http://schemas.microsoft.com/office/drawing/2014/main" id="{B9DE4FD1-0950-4A6A-8167-F0E9C622D106}"/>
              </a:ext>
            </a:extLst>
          </p:cNvPr>
          <p:cNvSpPr>
            <a:spLocks noGrp="1"/>
          </p:cNvSpPr>
          <p:nvPr>
            <p:ph type="sldNum" sz="quarter" idx="12"/>
          </p:nvPr>
        </p:nvSpPr>
        <p:spPr>
          <a:xfrm>
            <a:off x="11365992" y="6356350"/>
            <a:ext cx="630936" cy="365125"/>
          </a:xfrm>
        </p:spPr>
        <p:txBody>
          <a:bodyPr/>
          <a:lstStyle>
            <a:lvl1pPr>
              <a:defRPr>
                <a:solidFill>
                  <a:schemeClr val="bg1"/>
                </a:solidFill>
              </a:defRPr>
            </a:lvl1pPr>
          </a:lstStyle>
          <a:p>
            <a:pPr>
              <a:defRPr/>
            </a:pPr>
            <a:fld id="{CD6D940D-6D44-4DF9-9322-B4B11F7EDCD0}" type="slidenum">
              <a:rPr lang="en-US" smtClean="0">
                <a:effectLst>
                  <a:outerShdw blurRad="38100" dist="38100" dir="2700000" algn="tl">
                    <a:srgbClr val="000000">
                      <a:alpha val="43137"/>
                    </a:srgbClr>
                  </a:outerShdw>
                </a:effectLst>
              </a:rPr>
              <a:pPr>
                <a:defRPr/>
              </a:pPr>
              <a:t>‹#›</a:t>
            </a:fld>
            <a:endParaRPr lang="en-US">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67047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A42DEE-636F-4A79-B56A-5AF989E1FDC5}"/>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B75C9195-04C9-4D9A-B613-44A5F5900DBD}"/>
              </a:ext>
            </a:extLst>
          </p:cNvPr>
          <p:cNvSpPr>
            <a:spLocks noGrp="1"/>
          </p:cNvSpPr>
          <p:nvPr>
            <p:ph type="title" hasCustomPrompt="1"/>
          </p:nvPr>
        </p:nvSpPr>
        <p:spPr>
          <a:xfrm>
            <a:off x="1002983" y="194783"/>
            <a:ext cx="9421177" cy="769493"/>
          </a:xfrm>
        </p:spPr>
        <p:txBody>
          <a:bodyPr anchor="ctr"/>
          <a:lstStyle>
            <a:lvl1pPr>
              <a:lnSpc>
                <a:spcPct val="100000"/>
              </a:lnSpc>
              <a:defRPr spc="-20" baseline="0">
                <a:solidFill>
                  <a:schemeClr val="bg1"/>
                </a:solidFill>
              </a:defRPr>
            </a:lvl1pPr>
          </a:lstStyle>
          <a:p>
            <a:r>
              <a:rPr lang="en-US"/>
              <a:t>Click to add title</a:t>
            </a:r>
          </a:p>
        </p:txBody>
      </p:sp>
      <p:sp>
        <p:nvSpPr>
          <p:cNvPr id="8" name="Content Placeholder 7">
            <a:extLst>
              <a:ext uri="{FF2B5EF4-FFF2-40B4-BE49-F238E27FC236}">
                <a16:creationId xmlns:a16="http://schemas.microsoft.com/office/drawing/2014/main" id="{4C5A662A-E279-494E-8389-ADC6E870E38D}"/>
              </a:ext>
            </a:extLst>
          </p:cNvPr>
          <p:cNvSpPr>
            <a:spLocks noGrp="1"/>
          </p:cNvSpPr>
          <p:nvPr>
            <p:ph sz="quarter" idx="14" hasCustomPrompt="1"/>
          </p:nvPr>
        </p:nvSpPr>
        <p:spPr>
          <a:xfrm>
            <a:off x="931863" y="1695450"/>
            <a:ext cx="10328275" cy="4314825"/>
          </a:xfrm>
        </p:spPr>
        <p:txBody>
          <a:bodyPr/>
          <a:lstStyle>
            <a:lvl1pPr>
              <a:defRPr/>
            </a:lvl1pPr>
          </a:lstStyle>
          <a:p>
            <a:pPr lvl="0"/>
            <a:r>
              <a:rPr lang="en-US"/>
              <a:t>Click to add content</a:t>
            </a:r>
          </a:p>
        </p:txBody>
      </p:sp>
      <p:sp>
        <p:nvSpPr>
          <p:cNvPr id="4" name="Footer Placeholder 4">
            <a:extLst>
              <a:ext uri="{FF2B5EF4-FFF2-40B4-BE49-F238E27FC236}">
                <a16:creationId xmlns:a16="http://schemas.microsoft.com/office/drawing/2014/main" id="{1420B3F9-9DEF-4500-91D7-25F0B5E91FBF}"/>
              </a:ext>
            </a:extLst>
          </p:cNvPr>
          <p:cNvSpPr>
            <a:spLocks noGrp="1"/>
          </p:cNvSpPr>
          <p:nvPr>
            <p:ph type="ftr" sz="quarter" idx="11"/>
          </p:nvPr>
        </p:nvSpPr>
        <p:spPr>
          <a:xfrm>
            <a:off x="201168" y="6356350"/>
            <a:ext cx="4837176" cy="365125"/>
          </a:xfrm>
        </p:spPr>
        <p:txBody>
          <a:bodyPr/>
          <a:lstStyle>
            <a:lvl1pPr>
              <a:defRPr/>
            </a:lvl1pPr>
          </a:lstStyle>
          <a:p>
            <a:r>
              <a:rPr lang="en-US">
                <a:solidFill>
                  <a:prstClr val="black"/>
                </a:solidFill>
              </a:rPr>
              <a:t>Presentation title</a:t>
            </a:r>
          </a:p>
        </p:txBody>
      </p:sp>
      <p:sp>
        <p:nvSpPr>
          <p:cNvPr id="5" name="Date Placeholder 3">
            <a:extLst>
              <a:ext uri="{FF2B5EF4-FFF2-40B4-BE49-F238E27FC236}">
                <a16:creationId xmlns:a16="http://schemas.microsoft.com/office/drawing/2014/main" id="{05E504E9-EAD2-4BE5-9736-CED43FF24552}"/>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p>
        </p:txBody>
      </p:sp>
      <p:sp>
        <p:nvSpPr>
          <p:cNvPr id="6" name="Slide Number Placeholder 5">
            <a:extLst>
              <a:ext uri="{FF2B5EF4-FFF2-40B4-BE49-F238E27FC236}">
                <a16:creationId xmlns:a16="http://schemas.microsoft.com/office/drawing/2014/main" id="{8C3EB613-AF5E-423F-A78B-94F856BF646A}"/>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271998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ea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A42DEE-636F-4A79-B56A-5AF989E1FDC5}"/>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B75C9195-04C9-4D9A-B613-44A5F5900DBD}"/>
              </a:ext>
            </a:extLst>
          </p:cNvPr>
          <p:cNvSpPr>
            <a:spLocks noGrp="1"/>
          </p:cNvSpPr>
          <p:nvPr>
            <p:ph type="title" hasCustomPrompt="1"/>
          </p:nvPr>
        </p:nvSpPr>
        <p:spPr>
          <a:xfrm>
            <a:off x="1002983" y="194783"/>
            <a:ext cx="9421177" cy="769493"/>
          </a:xfrm>
        </p:spPr>
        <p:txBody>
          <a:bodyPr anchor="ctr"/>
          <a:lstStyle>
            <a:lvl1pPr>
              <a:lnSpc>
                <a:spcPct val="100000"/>
              </a:lnSpc>
              <a:defRPr spc="-20" baseline="0">
                <a:solidFill>
                  <a:schemeClr val="bg1"/>
                </a:solidFill>
              </a:defRPr>
            </a:lvl1pPr>
          </a:lstStyle>
          <a:p>
            <a:r>
              <a:rPr lang="en-US"/>
              <a:t>Click to add title</a:t>
            </a:r>
          </a:p>
        </p:txBody>
      </p:sp>
      <p:sp>
        <p:nvSpPr>
          <p:cNvPr id="4" name="Footer Placeholder 4">
            <a:extLst>
              <a:ext uri="{FF2B5EF4-FFF2-40B4-BE49-F238E27FC236}">
                <a16:creationId xmlns:a16="http://schemas.microsoft.com/office/drawing/2014/main" id="{1420B3F9-9DEF-4500-91D7-25F0B5E91FBF}"/>
              </a:ext>
            </a:extLst>
          </p:cNvPr>
          <p:cNvSpPr>
            <a:spLocks noGrp="1"/>
          </p:cNvSpPr>
          <p:nvPr>
            <p:ph type="ftr" sz="quarter" idx="11"/>
          </p:nvPr>
        </p:nvSpPr>
        <p:spPr>
          <a:xfrm>
            <a:off x="201168" y="6356350"/>
            <a:ext cx="4837176" cy="365125"/>
          </a:xfrm>
        </p:spPr>
        <p:txBody>
          <a:bodyPr/>
          <a:lstStyle>
            <a:lvl1pPr>
              <a:defRPr/>
            </a:lvl1pPr>
          </a:lstStyle>
          <a:p>
            <a:r>
              <a:rPr lang="en-US">
                <a:solidFill>
                  <a:prstClr val="black"/>
                </a:solidFill>
              </a:rPr>
              <a:t>Presentation title</a:t>
            </a:r>
          </a:p>
        </p:txBody>
      </p:sp>
      <p:sp>
        <p:nvSpPr>
          <p:cNvPr id="5" name="Date Placeholder 3">
            <a:extLst>
              <a:ext uri="{FF2B5EF4-FFF2-40B4-BE49-F238E27FC236}">
                <a16:creationId xmlns:a16="http://schemas.microsoft.com/office/drawing/2014/main" id="{05E504E9-EAD2-4BE5-9736-CED43FF24552}"/>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p>
        </p:txBody>
      </p:sp>
      <p:sp>
        <p:nvSpPr>
          <p:cNvPr id="6" name="Slide Number Placeholder 5">
            <a:extLst>
              <a:ext uri="{FF2B5EF4-FFF2-40B4-BE49-F238E27FC236}">
                <a16:creationId xmlns:a16="http://schemas.microsoft.com/office/drawing/2014/main" id="{8C3EB613-AF5E-423F-A78B-94F856BF646A}"/>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9" name="Picture Placeholder 23">
            <a:extLst>
              <a:ext uri="{FF2B5EF4-FFF2-40B4-BE49-F238E27FC236}">
                <a16:creationId xmlns:a16="http://schemas.microsoft.com/office/drawing/2014/main" id="{43D59024-D21F-46A9-B65B-C9166E4E30CA}"/>
              </a:ext>
            </a:extLst>
          </p:cNvPr>
          <p:cNvSpPr>
            <a:spLocks noGrp="1"/>
          </p:cNvSpPr>
          <p:nvPr>
            <p:ph type="pic" sz="quarter" idx="13"/>
          </p:nvPr>
        </p:nvSpPr>
        <p:spPr>
          <a:xfrm>
            <a:off x="1046083" y="2339390"/>
            <a:ext cx="2075688" cy="2075688"/>
          </a:xfrm>
        </p:spPr>
        <p:txBody>
          <a:bodyPr/>
          <a:lstStyle/>
          <a:p>
            <a:endParaRPr lang="en-US"/>
          </a:p>
        </p:txBody>
      </p:sp>
      <p:sp>
        <p:nvSpPr>
          <p:cNvPr id="11" name="Picture Placeholder 23">
            <a:extLst>
              <a:ext uri="{FF2B5EF4-FFF2-40B4-BE49-F238E27FC236}">
                <a16:creationId xmlns:a16="http://schemas.microsoft.com/office/drawing/2014/main" id="{C929A99D-6C0C-468B-854A-FF1CC91260EA}"/>
              </a:ext>
            </a:extLst>
          </p:cNvPr>
          <p:cNvSpPr>
            <a:spLocks noGrp="1"/>
          </p:cNvSpPr>
          <p:nvPr>
            <p:ph type="pic" sz="quarter" idx="14"/>
          </p:nvPr>
        </p:nvSpPr>
        <p:spPr>
          <a:xfrm>
            <a:off x="3720384" y="2339390"/>
            <a:ext cx="2075688" cy="2075688"/>
          </a:xfrm>
        </p:spPr>
        <p:txBody>
          <a:bodyPr/>
          <a:lstStyle/>
          <a:p>
            <a:endParaRPr lang="en-US"/>
          </a:p>
        </p:txBody>
      </p:sp>
      <p:sp>
        <p:nvSpPr>
          <p:cNvPr id="12" name="Picture Placeholder 23">
            <a:extLst>
              <a:ext uri="{FF2B5EF4-FFF2-40B4-BE49-F238E27FC236}">
                <a16:creationId xmlns:a16="http://schemas.microsoft.com/office/drawing/2014/main" id="{60F12D74-CCEB-4CE6-A979-072265047F73}"/>
              </a:ext>
            </a:extLst>
          </p:cNvPr>
          <p:cNvSpPr>
            <a:spLocks noGrp="1"/>
          </p:cNvSpPr>
          <p:nvPr>
            <p:ph type="pic" sz="quarter" idx="15"/>
          </p:nvPr>
        </p:nvSpPr>
        <p:spPr>
          <a:xfrm>
            <a:off x="6394685" y="2339390"/>
            <a:ext cx="2075688" cy="2075688"/>
          </a:xfrm>
        </p:spPr>
        <p:txBody>
          <a:bodyPr/>
          <a:lstStyle/>
          <a:p>
            <a:endParaRPr lang="en-US"/>
          </a:p>
        </p:txBody>
      </p:sp>
      <p:sp>
        <p:nvSpPr>
          <p:cNvPr id="13" name="Picture Placeholder 23">
            <a:extLst>
              <a:ext uri="{FF2B5EF4-FFF2-40B4-BE49-F238E27FC236}">
                <a16:creationId xmlns:a16="http://schemas.microsoft.com/office/drawing/2014/main" id="{6A481ED4-1444-4E48-A31E-B2624CF536EC}"/>
              </a:ext>
            </a:extLst>
          </p:cNvPr>
          <p:cNvSpPr>
            <a:spLocks noGrp="1"/>
          </p:cNvSpPr>
          <p:nvPr>
            <p:ph type="pic" sz="quarter" idx="16"/>
          </p:nvPr>
        </p:nvSpPr>
        <p:spPr>
          <a:xfrm>
            <a:off x="9070228" y="2339390"/>
            <a:ext cx="2075688" cy="2075688"/>
          </a:xfrm>
        </p:spPr>
        <p:txBody>
          <a:bodyPr/>
          <a:lstStyle/>
          <a:p>
            <a:endParaRPr lang="en-US"/>
          </a:p>
        </p:txBody>
      </p:sp>
      <p:sp>
        <p:nvSpPr>
          <p:cNvPr id="14" name="Text Placeholder 28">
            <a:extLst>
              <a:ext uri="{FF2B5EF4-FFF2-40B4-BE49-F238E27FC236}">
                <a16:creationId xmlns:a16="http://schemas.microsoft.com/office/drawing/2014/main" id="{1FCF4CD5-BF81-4AEB-BE4A-D07274F666EE}"/>
              </a:ext>
            </a:extLst>
          </p:cNvPr>
          <p:cNvSpPr>
            <a:spLocks noGrp="1"/>
          </p:cNvSpPr>
          <p:nvPr>
            <p:ph type="body" sz="quarter" idx="17" hasCustomPrompt="1"/>
          </p:nvPr>
        </p:nvSpPr>
        <p:spPr>
          <a:xfrm>
            <a:off x="1046083" y="4628543"/>
            <a:ext cx="2075688" cy="347662"/>
          </a:xfrm>
        </p:spPr>
        <p:txBody>
          <a:bodyPr lIns="0" tIns="0" rIns="0" bIns="0">
            <a:noAutofit/>
          </a:bodyPr>
          <a:lstStyle>
            <a:lvl1pPr marL="0" indent="0" algn="ctr">
              <a:lnSpc>
                <a:spcPct val="100000"/>
              </a:lnSpc>
              <a:spcBef>
                <a:spcPts val="0"/>
              </a:spcBef>
              <a:buNone/>
              <a:defRPr sz="2000" b="1" spc="20" baseline="0">
                <a:solidFill>
                  <a:schemeClr val="accent5"/>
                </a:solidFill>
                <a:latin typeface="+mj-lt"/>
              </a:defRPr>
            </a:lvl1pPr>
          </a:lstStyle>
          <a:p>
            <a:pPr lvl="0"/>
            <a:r>
              <a:rPr lang="en-US"/>
              <a:t>Name</a:t>
            </a:r>
          </a:p>
        </p:txBody>
      </p:sp>
      <p:sp>
        <p:nvSpPr>
          <p:cNvPr id="15" name="Text Placeholder 28">
            <a:extLst>
              <a:ext uri="{FF2B5EF4-FFF2-40B4-BE49-F238E27FC236}">
                <a16:creationId xmlns:a16="http://schemas.microsoft.com/office/drawing/2014/main" id="{68146790-CD56-4671-AD13-89B30FAF556E}"/>
              </a:ext>
            </a:extLst>
          </p:cNvPr>
          <p:cNvSpPr>
            <a:spLocks noGrp="1"/>
          </p:cNvSpPr>
          <p:nvPr>
            <p:ph type="body" sz="quarter" idx="18" hasCustomPrompt="1"/>
          </p:nvPr>
        </p:nvSpPr>
        <p:spPr>
          <a:xfrm>
            <a:off x="1046083" y="4934031"/>
            <a:ext cx="2075688" cy="347662"/>
          </a:xfrm>
        </p:spPr>
        <p:txBody>
          <a:bodyPr lIns="0" tIns="0" rIns="0" bIns="0">
            <a:noAutofit/>
          </a:bodyPr>
          <a:lstStyle>
            <a:lvl1pPr marL="0" indent="0" algn="ctr">
              <a:lnSpc>
                <a:spcPct val="100000"/>
              </a:lnSpc>
              <a:spcBef>
                <a:spcPts val="0"/>
              </a:spcBef>
              <a:buNone/>
              <a:defRPr sz="1600" b="0" spc="20" baseline="0">
                <a:solidFill>
                  <a:schemeClr val="tx1"/>
                </a:solidFill>
              </a:defRPr>
            </a:lvl1pPr>
          </a:lstStyle>
          <a:p>
            <a:pPr lvl="0"/>
            <a:r>
              <a:rPr lang="en-US"/>
              <a:t>Title</a:t>
            </a:r>
          </a:p>
        </p:txBody>
      </p:sp>
      <p:sp>
        <p:nvSpPr>
          <p:cNvPr id="16" name="Text Placeholder 28">
            <a:extLst>
              <a:ext uri="{FF2B5EF4-FFF2-40B4-BE49-F238E27FC236}">
                <a16:creationId xmlns:a16="http://schemas.microsoft.com/office/drawing/2014/main" id="{305877BA-4DF5-499D-9288-3956FC9B1BCE}"/>
              </a:ext>
            </a:extLst>
          </p:cNvPr>
          <p:cNvSpPr>
            <a:spLocks noGrp="1"/>
          </p:cNvSpPr>
          <p:nvPr>
            <p:ph type="body" sz="quarter" idx="19" hasCustomPrompt="1"/>
          </p:nvPr>
        </p:nvSpPr>
        <p:spPr>
          <a:xfrm>
            <a:off x="3720384" y="4628543"/>
            <a:ext cx="2075688" cy="347662"/>
          </a:xfrm>
        </p:spPr>
        <p:txBody>
          <a:bodyPr lIns="0" tIns="0" rIns="0" bIns="0">
            <a:noAutofit/>
          </a:bodyPr>
          <a:lstStyle>
            <a:lvl1pPr marL="0" indent="0" algn="ctr">
              <a:lnSpc>
                <a:spcPct val="100000"/>
              </a:lnSpc>
              <a:spcBef>
                <a:spcPts val="0"/>
              </a:spcBef>
              <a:buNone/>
              <a:defRPr sz="2000" b="1" spc="20" baseline="0">
                <a:solidFill>
                  <a:schemeClr val="accent5"/>
                </a:solidFill>
                <a:latin typeface="+mj-lt"/>
              </a:defRPr>
            </a:lvl1pPr>
          </a:lstStyle>
          <a:p>
            <a:pPr lvl="0"/>
            <a:r>
              <a:rPr lang="en-US"/>
              <a:t>Name</a:t>
            </a:r>
          </a:p>
        </p:txBody>
      </p:sp>
      <p:sp>
        <p:nvSpPr>
          <p:cNvPr id="17" name="Text Placeholder 28">
            <a:extLst>
              <a:ext uri="{FF2B5EF4-FFF2-40B4-BE49-F238E27FC236}">
                <a16:creationId xmlns:a16="http://schemas.microsoft.com/office/drawing/2014/main" id="{22E6E064-1B6D-455F-98A9-1A851E3FE16F}"/>
              </a:ext>
            </a:extLst>
          </p:cNvPr>
          <p:cNvSpPr>
            <a:spLocks noGrp="1"/>
          </p:cNvSpPr>
          <p:nvPr>
            <p:ph type="body" sz="quarter" idx="20" hasCustomPrompt="1"/>
          </p:nvPr>
        </p:nvSpPr>
        <p:spPr>
          <a:xfrm>
            <a:off x="3720384" y="4934031"/>
            <a:ext cx="2075688" cy="347662"/>
          </a:xfrm>
        </p:spPr>
        <p:txBody>
          <a:bodyPr lIns="0" tIns="0" rIns="0" bIns="0">
            <a:noAutofit/>
          </a:bodyPr>
          <a:lstStyle>
            <a:lvl1pPr marL="0" indent="0" algn="ctr">
              <a:lnSpc>
                <a:spcPct val="100000"/>
              </a:lnSpc>
              <a:spcBef>
                <a:spcPts val="0"/>
              </a:spcBef>
              <a:buNone/>
              <a:defRPr sz="1600" b="0" spc="20" baseline="0">
                <a:solidFill>
                  <a:schemeClr val="tx1"/>
                </a:solidFill>
              </a:defRPr>
            </a:lvl1pPr>
          </a:lstStyle>
          <a:p>
            <a:pPr lvl="0"/>
            <a:r>
              <a:rPr lang="en-US"/>
              <a:t>Title</a:t>
            </a:r>
          </a:p>
        </p:txBody>
      </p:sp>
      <p:sp>
        <p:nvSpPr>
          <p:cNvPr id="18" name="Text Placeholder 28">
            <a:extLst>
              <a:ext uri="{FF2B5EF4-FFF2-40B4-BE49-F238E27FC236}">
                <a16:creationId xmlns:a16="http://schemas.microsoft.com/office/drawing/2014/main" id="{76F0A93D-9B44-4CF6-87AF-4B5200AF2C65}"/>
              </a:ext>
            </a:extLst>
          </p:cNvPr>
          <p:cNvSpPr>
            <a:spLocks noGrp="1"/>
          </p:cNvSpPr>
          <p:nvPr>
            <p:ph type="body" sz="quarter" idx="21" hasCustomPrompt="1"/>
          </p:nvPr>
        </p:nvSpPr>
        <p:spPr>
          <a:xfrm>
            <a:off x="6394685" y="4628543"/>
            <a:ext cx="2075688" cy="347662"/>
          </a:xfrm>
        </p:spPr>
        <p:txBody>
          <a:bodyPr lIns="0" tIns="0" rIns="0" bIns="0">
            <a:noAutofit/>
          </a:bodyPr>
          <a:lstStyle>
            <a:lvl1pPr marL="0" indent="0" algn="ctr">
              <a:lnSpc>
                <a:spcPct val="100000"/>
              </a:lnSpc>
              <a:spcBef>
                <a:spcPts val="0"/>
              </a:spcBef>
              <a:buNone/>
              <a:defRPr sz="2000" b="1" spc="20" baseline="0">
                <a:solidFill>
                  <a:schemeClr val="accent5"/>
                </a:solidFill>
                <a:latin typeface="+mj-lt"/>
              </a:defRPr>
            </a:lvl1pPr>
          </a:lstStyle>
          <a:p>
            <a:pPr lvl="0"/>
            <a:r>
              <a:rPr lang="en-US"/>
              <a:t>Name</a:t>
            </a:r>
          </a:p>
        </p:txBody>
      </p:sp>
      <p:sp>
        <p:nvSpPr>
          <p:cNvPr id="19" name="Text Placeholder 28">
            <a:extLst>
              <a:ext uri="{FF2B5EF4-FFF2-40B4-BE49-F238E27FC236}">
                <a16:creationId xmlns:a16="http://schemas.microsoft.com/office/drawing/2014/main" id="{550B9205-0F01-47B9-9C79-42EB1E22C958}"/>
              </a:ext>
            </a:extLst>
          </p:cNvPr>
          <p:cNvSpPr>
            <a:spLocks noGrp="1"/>
          </p:cNvSpPr>
          <p:nvPr>
            <p:ph type="body" sz="quarter" idx="22" hasCustomPrompt="1"/>
          </p:nvPr>
        </p:nvSpPr>
        <p:spPr>
          <a:xfrm>
            <a:off x="6394685" y="4934031"/>
            <a:ext cx="2075688" cy="347662"/>
          </a:xfrm>
        </p:spPr>
        <p:txBody>
          <a:bodyPr lIns="0" tIns="0" rIns="0" bIns="0">
            <a:noAutofit/>
          </a:bodyPr>
          <a:lstStyle>
            <a:lvl1pPr marL="0" indent="0" algn="ctr">
              <a:lnSpc>
                <a:spcPct val="100000"/>
              </a:lnSpc>
              <a:spcBef>
                <a:spcPts val="0"/>
              </a:spcBef>
              <a:buNone/>
              <a:defRPr sz="1600" b="0" spc="20" baseline="0">
                <a:solidFill>
                  <a:schemeClr val="tx1"/>
                </a:solidFill>
              </a:defRPr>
            </a:lvl1pPr>
          </a:lstStyle>
          <a:p>
            <a:pPr lvl="0"/>
            <a:r>
              <a:rPr lang="en-US"/>
              <a:t>Title</a:t>
            </a:r>
          </a:p>
        </p:txBody>
      </p:sp>
      <p:sp>
        <p:nvSpPr>
          <p:cNvPr id="20" name="Text Placeholder 28">
            <a:extLst>
              <a:ext uri="{FF2B5EF4-FFF2-40B4-BE49-F238E27FC236}">
                <a16:creationId xmlns:a16="http://schemas.microsoft.com/office/drawing/2014/main" id="{8FC1F3E1-C69F-4835-A5CD-929BD175AF10}"/>
              </a:ext>
            </a:extLst>
          </p:cNvPr>
          <p:cNvSpPr>
            <a:spLocks noGrp="1"/>
          </p:cNvSpPr>
          <p:nvPr>
            <p:ph type="body" sz="quarter" idx="23" hasCustomPrompt="1"/>
          </p:nvPr>
        </p:nvSpPr>
        <p:spPr>
          <a:xfrm>
            <a:off x="9070228" y="4628543"/>
            <a:ext cx="2075688" cy="347662"/>
          </a:xfrm>
        </p:spPr>
        <p:txBody>
          <a:bodyPr lIns="0" tIns="0" rIns="0" bIns="0">
            <a:noAutofit/>
          </a:bodyPr>
          <a:lstStyle>
            <a:lvl1pPr marL="0" indent="0" algn="ctr">
              <a:lnSpc>
                <a:spcPct val="100000"/>
              </a:lnSpc>
              <a:spcBef>
                <a:spcPts val="0"/>
              </a:spcBef>
              <a:buNone/>
              <a:defRPr sz="2000" b="1" spc="20" baseline="0">
                <a:solidFill>
                  <a:schemeClr val="accent5"/>
                </a:solidFill>
                <a:latin typeface="+mj-lt"/>
              </a:defRPr>
            </a:lvl1pPr>
          </a:lstStyle>
          <a:p>
            <a:pPr lvl="0"/>
            <a:r>
              <a:rPr lang="en-US"/>
              <a:t>Name</a:t>
            </a:r>
          </a:p>
        </p:txBody>
      </p:sp>
      <p:sp>
        <p:nvSpPr>
          <p:cNvPr id="21" name="Text Placeholder 28">
            <a:extLst>
              <a:ext uri="{FF2B5EF4-FFF2-40B4-BE49-F238E27FC236}">
                <a16:creationId xmlns:a16="http://schemas.microsoft.com/office/drawing/2014/main" id="{457972FF-3484-4C00-A636-0F208F816CB1}"/>
              </a:ext>
            </a:extLst>
          </p:cNvPr>
          <p:cNvSpPr>
            <a:spLocks noGrp="1"/>
          </p:cNvSpPr>
          <p:nvPr>
            <p:ph type="body" sz="quarter" idx="24" hasCustomPrompt="1"/>
          </p:nvPr>
        </p:nvSpPr>
        <p:spPr>
          <a:xfrm>
            <a:off x="9070228" y="4934031"/>
            <a:ext cx="2075688" cy="347662"/>
          </a:xfrm>
        </p:spPr>
        <p:txBody>
          <a:bodyPr lIns="0" tIns="0" rIns="0" bIns="0">
            <a:noAutofit/>
          </a:bodyPr>
          <a:lstStyle>
            <a:lvl1pPr marL="0" indent="0" algn="ctr">
              <a:lnSpc>
                <a:spcPct val="100000"/>
              </a:lnSpc>
              <a:spcBef>
                <a:spcPts val="0"/>
              </a:spcBef>
              <a:buNone/>
              <a:defRPr sz="1600" b="0" spc="20" baseline="0">
                <a:solidFill>
                  <a:schemeClr val="tx1"/>
                </a:solidFill>
              </a:defRPr>
            </a:lvl1pPr>
          </a:lstStyle>
          <a:p>
            <a:pPr lvl="0"/>
            <a:r>
              <a:rPr lang="en-US"/>
              <a:t>Title</a:t>
            </a:r>
          </a:p>
        </p:txBody>
      </p:sp>
    </p:spTree>
    <p:extLst>
      <p:ext uri="{BB962C8B-B14F-4D97-AF65-F5344CB8AC3E}">
        <p14:creationId xmlns:p14="http://schemas.microsoft.com/office/powerpoint/2010/main" val="87361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3E30A8-0D9C-47BB-8249-8A2EEEFC72DD}"/>
              </a:ext>
            </a:extLst>
          </p:cNvPr>
          <p:cNvSpPr>
            <a:spLocks noGrp="1"/>
          </p:cNvSpPr>
          <p:nvPr>
            <p:ph type="title"/>
          </p:nvPr>
        </p:nvSpPr>
        <p:spPr>
          <a:xfrm>
            <a:off x="649224" y="365124"/>
            <a:ext cx="10552176" cy="1499616"/>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2FE93687-61FE-460F-A66F-4DF17994F394}"/>
              </a:ext>
            </a:extLst>
          </p:cNvPr>
          <p:cNvSpPr>
            <a:spLocks noGrp="1"/>
          </p:cNvSpPr>
          <p:nvPr>
            <p:ph type="body" idx="1"/>
          </p:nvPr>
        </p:nvSpPr>
        <p:spPr>
          <a:xfrm>
            <a:off x="649224" y="1984248"/>
            <a:ext cx="10552176" cy="41970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EE1FFB-7673-4E75-9B5C-5572E2B0683B}"/>
              </a:ext>
            </a:extLst>
          </p:cNvPr>
          <p:cNvSpPr>
            <a:spLocks noGrp="1"/>
          </p:cNvSpPr>
          <p:nvPr>
            <p:ph type="dt" sz="half" idx="2"/>
          </p:nvPr>
        </p:nvSpPr>
        <p:spPr>
          <a:xfrm>
            <a:off x="7013448" y="6355080"/>
            <a:ext cx="4352544" cy="365125"/>
          </a:xfrm>
          <a:prstGeom prst="rect">
            <a:avLst/>
          </a:prstGeom>
        </p:spPr>
        <p:txBody>
          <a:bodyPr vert="horz" lIns="91440" tIns="45720" rIns="91440" bIns="45720" rtlCol="0" anchor="ctr"/>
          <a:lstStyle>
            <a:lvl1pPr algn="r">
              <a:defRPr sz="1050">
                <a:solidFill>
                  <a:schemeClr val="tx1"/>
                </a:solidFill>
              </a:defRPr>
            </a:lvl1pPr>
          </a:lstStyle>
          <a:p>
            <a:r>
              <a:rPr lang="en-US"/>
              <a:t>20XX</a:t>
            </a:r>
          </a:p>
        </p:txBody>
      </p:sp>
      <p:sp>
        <p:nvSpPr>
          <p:cNvPr id="5" name="Footer Placeholder 4">
            <a:extLst>
              <a:ext uri="{FF2B5EF4-FFF2-40B4-BE49-F238E27FC236}">
                <a16:creationId xmlns:a16="http://schemas.microsoft.com/office/drawing/2014/main" id="{66C4B9AF-F93C-43E8-8E68-3B700825CE91}"/>
              </a:ext>
            </a:extLst>
          </p:cNvPr>
          <p:cNvSpPr>
            <a:spLocks noGrp="1"/>
          </p:cNvSpPr>
          <p:nvPr>
            <p:ph type="ftr" sz="quarter" idx="3"/>
          </p:nvPr>
        </p:nvSpPr>
        <p:spPr>
          <a:xfrm>
            <a:off x="201168" y="6356350"/>
            <a:ext cx="4837176" cy="365125"/>
          </a:xfrm>
          <a:prstGeom prst="rect">
            <a:avLst/>
          </a:prstGeom>
        </p:spPr>
        <p:txBody>
          <a:bodyPr vert="horz" lIns="91440" tIns="45720" rIns="91440" bIns="45720" rtlCol="0" anchor="ctr"/>
          <a:lstStyle>
            <a:lvl1pPr algn="l">
              <a:defRPr sz="1050">
                <a:solidFill>
                  <a:schemeClr val="tx1"/>
                </a:solidFill>
              </a:defRPr>
            </a:lvl1pPr>
          </a:lstStyle>
          <a:p>
            <a:r>
              <a:rPr lang="en-US" sz="1050"/>
              <a:t>Presentation title</a:t>
            </a:r>
          </a:p>
        </p:txBody>
      </p:sp>
      <p:sp>
        <p:nvSpPr>
          <p:cNvPr id="6" name="Slide Number Placeholder 5">
            <a:extLst>
              <a:ext uri="{FF2B5EF4-FFF2-40B4-BE49-F238E27FC236}">
                <a16:creationId xmlns:a16="http://schemas.microsoft.com/office/drawing/2014/main" id="{9CD739F7-0AE5-4677-8957-9961D67C18E5}"/>
              </a:ext>
            </a:extLst>
          </p:cNvPr>
          <p:cNvSpPr>
            <a:spLocks noGrp="1"/>
          </p:cNvSpPr>
          <p:nvPr>
            <p:ph type="sldNum" sz="quarter" idx="4"/>
          </p:nvPr>
        </p:nvSpPr>
        <p:spPr>
          <a:xfrm>
            <a:off x="11365992" y="6356350"/>
            <a:ext cx="630936" cy="365125"/>
          </a:xfrm>
          <a:prstGeom prst="rect">
            <a:avLst/>
          </a:prstGeom>
        </p:spPr>
        <p:txBody>
          <a:bodyPr vert="horz" lIns="91440" tIns="45720" rIns="91440" bIns="45720" rtlCol="0" anchor="ctr"/>
          <a:lstStyle>
            <a:lvl1pPr algn="r">
              <a:defRPr sz="1050">
                <a:solidFill>
                  <a:schemeClr val="tx1"/>
                </a:solidFill>
              </a:defRPr>
            </a:lvl1pPr>
          </a:lstStyle>
          <a:p>
            <a:fld id="{0D4885A8-DDA8-4FCF-AB25-DA8F78EC7557}" type="slidenum">
              <a:rPr lang="en-US" smtClean="0"/>
              <a:pPr/>
              <a:t>‹#›</a:t>
            </a:fld>
            <a:endParaRPr lang="en-US"/>
          </a:p>
        </p:txBody>
      </p:sp>
    </p:spTree>
    <p:extLst>
      <p:ext uri="{BB962C8B-B14F-4D97-AF65-F5344CB8AC3E}">
        <p14:creationId xmlns:p14="http://schemas.microsoft.com/office/powerpoint/2010/main" val="38998404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86" r:id="rId9"/>
    <p:sldLayoutId id="2147483657" r:id="rId10"/>
    <p:sldLayoutId id="2147483658" r:id="rId11"/>
    <p:sldLayoutId id="2147483659" r:id="rId12"/>
    <p:sldLayoutId id="2147483672" r:id="rId13"/>
    <p:sldLayoutId id="2147483685" r:id="rId14"/>
  </p:sldLayoutIdLst>
  <p:hf hdr="0" dt="0"/>
  <p:txStyles>
    <p:title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24.jpe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s://ready.web.unc.edu/" TargetMode="External"/><Relationship Id="rId7"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hyperlink" Target="https://www.learningforjustice.org/" TargetMode="External"/><Relationship Id="rId5" Type="http://schemas.openxmlformats.org/officeDocument/2006/relationships/hyperlink" Target="https://www.teachingforchange.org/" TargetMode="External"/><Relationship Id="rId10" Type="http://schemas.openxmlformats.org/officeDocument/2006/relationships/image" Target="../media/image34.png"/><Relationship Id="rId4" Type="http://schemas.openxmlformats.org/officeDocument/2006/relationships/hyperlink" Target="https://www.embracerace.org/" TargetMode="External"/><Relationship Id="rId9"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5.jpeg"/><Relationship Id="rId4" Type="http://schemas.openxmlformats.org/officeDocument/2006/relationships/diagramLayout" Target="../diagrams/layout1.xml"/><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Rectangle 27">
            <a:extLst>
              <a:ext uri="{FF2B5EF4-FFF2-40B4-BE49-F238E27FC236}">
                <a16:creationId xmlns:a16="http://schemas.microsoft.com/office/drawing/2014/main" id="{18BC37F5-B364-4B3A-8D22-CAE87E2E9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7651B67-E533-45AC-83BF-C8FF57185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67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AB4C3"/>
              </a:solidFill>
            </a:endParaRPr>
          </a:p>
        </p:txBody>
      </p:sp>
      <p:sp>
        <p:nvSpPr>
          <p:cNvPr id="7" name="Title 6">
            <a:extLst>
              <a:ext uri="{FF2B5EF4-FFF2-40B4-BE49-F238E27FC236}">
                <a16:creationId xmlns:a16="http://schemas.microsoft.com/office/drawing/2014/main" id="{98D150CF-F888-48EA-89E8-311ED5E9161B}"/>
              </a:ext>
            </a:extLst>
          </p:cNvPr>
          <p:cNvSpPr>
            <a:spLocks noGrp="1"/>
          </p:cNvSpPr>
          <p:nvPr>
            <p:ph type="ctrTitle"/>
          </p:nvPr>
        </p:nvSpPr>
        <p:spPr>
          <a:xfrm>
            <a:off x="414867" y="757011"/>
            <a:ext cx="4443232" cy="3893996"/>
          </a:xfrm>
        </p:spPr>
        <p:txBody>
          <a:bodyPr vert="horz" lIns="91440" tIns="45720" rIns="91440" bIns="45720" rtlCol="0" anchor="t">
            <a:normAutofit/>
          </a:bodyPr>
          <a:lstStyle/>
          <a:p>
            <a:r>
              <a:rPr lang="en-US" sz="3800" b="1" kern="1200" spc="-40" baseline="0">
                <a:solidFill>
                  <a:srgbClr val="FFFFFF"/>
                </a:solidFill>
                <a:latin typeface="+mj-lt"/>
                <a:ea typeface="+mj-ea"/>
                <a:cs typeface="+mj-cs"/>
              </a:rPr>
              <a:t>Presenting Early Literacy Programming with a Culturally Aware and Inclusive Lens</a:t>
            </a:r>
          </a:p>
          <a:p>
            <a:endParaRPr lang="en-US" sz="3800" b="1" kern="1200" spc="-40" baseline="0">
              <a:solidFill>
                <a:srgbClr val="FFFFFF"/>
              </a:solidFill>
              <a:latin typeface="+mj-lt"/>
              <a:ea typeface="+mj-ea"/>
              <a:cs typeface="+mj-cs"/>
            </a:endParaRPr>
          </a:p>
        </p:txBody>
      </p:sp>
      <p:sp>
        <p:nvSpPr>
          <p:cNvPr id="8" name="Subtitle 7">
            <a:extLst>
              <a:ext uri="{FF2B5EF4-FFF2-40B4-BE49-F238E27FC236}">
                <a16:creationId xmlns:a16="http://schemas.microsoft.com/office/drawing/2014/main" id="{6BBE0348-1527-4055-BA8A-E2754222743D}"/>
              </a:ext>
            </a:extLst>
          </p:cNvPr>
          <p:cNvSpPr>
            <a:spLocks noGrp="1"/>
          </p:cNvSpPr>
          <p:nvPr>
            <p:ph type="subTitle" idx="1"/>
          </p:nvPr>
        </p:nvSpPr>
        <p:spPr>
          <a:xfrm>
            <a:off x="647700" y="4640424"/>
            <a:ext cx="3945816" cy="1303176"/>
          </a:xfrm>
        </p:spPr>
        <p:txBody>
          <a:bodyPr vert="horz" lIns="91440" tIns="45720" rIns="91440" bIns="45720" rtlCol="0" anchor="b">
            <a:normAutofit/>
          </a:bodyPr>
          <a:lstStyle/>
          <a:p>
            <a:pPr>
              <a:lnSpc>
                <a:spcPct val="100000"/>
              </a:lnSpc>
            </a:pPr>
            <a:r>
              <a:rPr lang="en-US" b="1" kern="1200" spc="-20" baseline="0">
                <a:solidFill>
                  <a:srgbClr val="FFFFFF"/>
                </a:solidFill>
                <a:latin typeface="+mn-lt"/>
                <a:ea typeface="+mn-ea"/>
                <a:cs typeface="+mn-cs"/>
              </a:rPr>
              <a:t>Katie Clausen</a:t>
            </a:r>
          </a:p>
          <a:p>
            <a:pPr>
              <a:lnSpc>
                <a:spcPct val="100000"/>
              </a:lnSpc>
            </a:pPr>
            <a:r>
              <a:rPr lang="en-US" b="1" kern="1200" spc="-20" baseline="0">
                <a:solidFill>
                  <a:srgbClr val="FFFFFF"/>
                </a:solidFill>
                <a:latin typeface="+mn-lt"/>
                <a:ea typeface="+mn-ea"/>
                <a:cs typeface="+mn-cs"/>
              </a:rPr>
              <a:t>Sophie Kenney</a:t>
            </a:r>
          </a:p>
        </p:txBody>
      </p:sp>
      <p:pic>
        <p:nvPicPr>
          <p:cNvPr id="5" name="Picture 5" descr="Chart, sunburst chart&#10;&#10;Description automatically generated">
            <a:extLst>
              <a:ext uri="{FF2B5EF4-FFF2-40B4-BE49-F238E27FC236}">
                <a16:creationId xmlns:a16="http://schemas.microsoft.com/office/drawing/2014/main" id="{46FFF3A6-2313-2B97-6DF9-A0035440639C}"/>
              </a:ext>
            </a:extLst>
          </p:cNvPr>
          <p:cNvPicPr>
            <a:picLocks noChangeAspect="1"/>
          </p:cNvPicPr>
          <p:nvPr/>
        </p:nvPicPr>
        <p:blipFill>
          <a:blip r:embed="rId3"/>
          <a:stretch>
            <a:fillRect/>
          </a:stretch>
        </p:blipFill>
        <p:spPr>
          <a:xfrm>
            <a:off x="5069010" y="440181"/>
            <a:ext cx="8379911" cy="5904568"/>
          </a:xfrm>
          <a:prstGeom prst="rect">
            <a:avLst/>
          </a:prstGeom>
        </p:spPr>
      </p:pic>
    </p:spTree>
    <p:extLst>
      <p:ext uri="{BB962C8B-B14F-4D97-AF65-F5344CB8AC3E}">
        <p14:creationId xmlns:p14="http://schemas.microsoft.com/office/powerpoint/2010/main" val="2720718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615C2-0037-8223-2F69-980EDD45F6CD}"/>
              </a:ext>
            </a:extLst>
          </p:cNvPr>
          <p:cNvSpPr>
            <a:spLocks noGrp="1"/>
          </p:cNvSpPr>
          <p:nvPr>
            <p:ph type="title"/>
          </p:nvPr>
        </p:nvSpPr>
        <p:spPr/>
        <p:txBody>
          <a:bodyPr>
            <a:normAutofit fontScale="90000"/>
          </a:bodyPr>
          <a:lstStyle/>
          <a:p>
            <a:r>
              <a:rPr lang="en-US"/>
              <a:t>4. Use Neutral Language </a:t>
            </a:r>
          </a:p>
        </p:txBody>
      </p:sp>
      <p:sp>
        <p:nvSpPr>
          <p:cNvPr id="5" name="Slide Number Placeholder 4">
            <a:extLst>
              <a:ext uri="{FF2B5EF4-FFF2-40B4-BE49-F238E27FC236}">
                <a16:creationId xmlns:a16="http://schemas.microsoft.com/office/drawing/2014/main" id="{FD228D93-3BCC-DE82-A710-EE2CFAFC0D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8" name="Content Placeholder 7">
            <a:extLst>
              <a:ext uri="{FF2B5EF4-FFF2-40B4-BE49-F238E27FC236}">
                <a16:creationId xmlns:a16="http://schemas.microsoft.com/office/drawing/2014/main" id="{99942601-04DC-AF6B-7299-492D2314E31E}"/>
              </a:ext>
            </a:extLst>
          </p:cNvPr>
          <p:cNvSpPr>
            <a:spLocks noGrp="1"/>
          </p:cNvSpPr>
          <p:nvPr>
            <p:ph sz="quarter" idx="14"/>
          </p:nvPr>
        </p:nvSpPr>
        <p:spPr>
          <a:xfrm>
            <a:off x="7728254" y="1828243"/>
            <a:ext cx="4981229" cy="4341812"/>
          </a:xfrm>
        </p:spPr>
        <p:txBody>
          <a:bodyPr vert="horz" lIns="91440" tIns="45720" rIns="91440" bIns="45720" rtlCol="0" anchor="t">
            <a:normAutofit/>
          </a:bodyPr>
          <a:lstStyle/>
          <a:p>
            <a:r>
              <a:rPr lang="en-US" b="1"/>
              <a:t>Avoid</a:t>
            </a:r>
          </a:p>
          <a:p>
            <a:pPr lvl="1"/>
            <a:r>
              <a:rPr lang="en-US"/>
              <a:t>Girls &amp; Boys</a:t>
            </a:r>
          </a:p>
          <a:p>
            <a:pPr lvl="1"/>
            <a:r>
              <a:rPr lang="en-US"/>
              <a:t>Parents</a:t>
            </a:r>
          </a:p>
          <a:p>
            <a:pPr lvl="1"/>
            <a:r>
              <a:rPr lang="en-US"/>
              <a:t>Grandparents</a:t>
            </a:r>
          </a:p>
          <a:p>
            <a:pPr lvl="1"/>
            <a:r>
              <a:rPr lang="en-US"/>
              <a:t>Specifically pointing kids out</a:t>
            </a:r>
          </a:p>
          <a:p>
            <a:pPr lvl="1"/>
            <a:endParaRPr lang="en-US"/>
          </a:p>
          <a:p>
            <a:pPr lvl="1"/>
            <a:endParaRPr lang="en-US"/>
          </a:p>
        </p:txBody>
      </p:sp>
      <p:sp>
        <p:nvSpPr>
          <p:cNvPr id="12" name="Content Placeholder 7">
            <a:extLst>
              <a:ext uri="{FF2B5EF4-FFF2-40B4-BE49-F238E27FC236}">
                <a16:creationId xmlns:a16="http://schemas.microsoft.com/office/drawing/2014/main" id="{9CCA80DF-65C5-9416-0EDB-E69CF265C9BD}"/>
              </a:ext>
            </a:extLst>
          </p:cNvPr>
          <p:cNvSpPr txBox="1">
            <a:spLocks/>
          </p:cNvSpPr>
          <p:nvPr/>
        </p:nvSpPr>
        <p:spPr>
          <a:xfrm>
            <a:off x="276029" y="1814334"/>
            <a:ext cx="4981229" cy="4341812"/>
          </a:xfrm>
          <a:prstGeom prst="rect">
            <a:avLst/>
          </a:prstGeom>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Use</a:t>
            </a:r>
          </a:p>
          <a:p>
            <a:pPr lvl="1"/>
            <a:r>
              <a:rPr lang="en-US"/>
              <a:t>Friends</a:t>
            </a:r>
          </a:p>
          <a:p>
            <a:pPr lvl="1"/>
            <a:r>
              <a:rPr lang="en-US"/>
              <a:t>Preschoolers</a:t>
            </a:r>
          </a:p>
          <a:p>
            <a:pPr lvl="1"/>
            <a:r>
              <a:rPr lang="en-US"/>
              <a:t>"One-year-olds, "Two-year-</a:t>
            </a:r>
            <a:r>
              <a:rPr lang="en-US" err="1"/>
              <a:t>olds</a:t>
            </a:r>
            <a:r>
              <a:rPr lang="en-US"/>
              <a:t>"</a:t>
            </a:r>
          </a:p>
          <a:p>
            <a:pPr lvl="1"/>
            <a:r>
              <a:rPr lang="en-US"/>
              <a:t>Grown-ups</a:t>
            </a:r>
          </a:p>
          <a:p>
            <a:pPr lvl="1"/>
            <a:r>
              <a:rPr lang="en-US"/>
              <a:t>Caregivers</a:t>
            </a:r>
          </a:p>
          <a:p>
            <a:pPr lvl="1"/>
            <a:r>
              <a:rPr lang="en-US"/>
              <a:t>Folks</a:t>
            </a:r>
          </a:p>
          <a:p>
            <a:pPr lvl="1"/>
            <a:r>
              <a:rPr lang="en-US"/>
              <a:t>Kiddos</a:t>
            </a:r>
          </a:p>
          <a:p>
            <a:pPr lvl="1"/>
            <a:r>
              <a:rPr lang="en-US"/>
              <a:t>Everyone</a:t>
            </a:r>
          </a:p>
          <a:p>
            <a:pPr lvl="1"/>
            <a:r>
              <a:rPr lang="en-US">
                <a:ea typeface="+mn-lt"/>
                <a:cs typeface="+mn-lt"/>
              </a:rPr>
              <a:t>Ask about name pronunciations</a:t>
            </a:r>
          </a:p>
        </p:txBody>
      </p:sp>
      <p:pic>
        <p:nvPicPr>
          <p:cNvPr id="3" name="Picture 5">
            <a:extLst>
              <a:ext uri="{FF2B5EF4-FFF2-40B4-BE49-F238E27FC236}">
                <a16:creationId xmlns:a16="http://schemas.microsoft.com/office/drawing/2014/main" id="{E3AC7A15-1050-4DF1-26B5-E80CF9CA52FA}"/>
              </a:ext>
            </a:extLst>
          </p:cNvPr>
          <p:cNvPicPr>
            <a:picLocks noChangeAspect="1"/>
          </p:cNvPicPr>
          <p:nvPr/>
        </p:nvPicPr>
        <p:blipFill>
          <a:blip r:embed="rId3"/>
          <a:stretch>
            <a:fillRect/>
          </a:stretch>
        </p:blipFill>
        <p:spPr>
          <a:xfrm>
            <a:off x="4992128" y="2158688"/>
            <a:ext cx="2743200" cy="3673327"/>
          </a:xfrm>
          <a:prstGeom prst="rect">
            <a:avLst/>
          </a:prstGeom>
        </p:spPr>
      </p:pic>
      <p:sp>
        <p:nvSpPr>
          <p:cNvPr id="9" name="Footer Placeholder 3">
            <a:extLst>
              <a:ext uri="{FF2B5EF4-FFF2-40B4-BE49-F238E27FC236}">
                <a16:creationId xmlns:a16="http://schemas.microsoft.com/office/drawing/2014/main" id="{947798B7-03C9-3598-2DCC-BB2FDDBBD762}"/>
              </a:ext>
            </a:extLst>
          </p:cNvPr>
          <p:cNvSpPr>
            <a:spLocks noGrp="1"/>
          </p:cNvSpPr>
          <p:nvPr>
            <p:ph type="ftr" sz="quarter" idx="11"/>
          </p:nvPr>
        </p:nvSpPr>
        <p:spPr>
          <a:xfrm>
            <a:off x="3612" y="6497461"/>
            <a:ext cx="6699842" cy="365125"/>
          </a:xfrm>
        </p:spPr>
        <p:txBody>
          <a:bodyPr/>
          <a:lstStyle/>
          <a:p>
            <a:r>
              <a:rPr lang="en-US" sz="800">
                <a:solidFill>
                  <a:schemeClr val="accent2"/>
                </a:solidFill>
                <a:ea typeface="+mn-lt"/>
                <a:cs typeface="+mn-lt"/>
              </a:rPr>
              <a:t>Presenting Early Literacy Programming with a Culturally Aware and Inclusive Lens, Clausen &amp; Kenney 2022</a:t>
            </a:r>
            <a:endParaRPr lang="en-US">
              <a:solidFill>
                <a:schemeClr val="accent2"/>
              </a:solidFill>
              <a:ea typeface="+mn-lt"/>
              <a:cs typeface="+mn-lt"/>
            </a:endParaRPr>
          </a:p>
        </p:txBody>
      </p:sp>
    </p:spTree>
    <p:extLst>
      <p:ext uri="{BB962C8B-B14F-4D97-AF65-F5344CB8AC3E}">
        <p14:creationId xmlns:p14="http://schemas.microsoft.com/office/powerpoint/2010/main" val="141755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1">
            <a:extLst>
              <a:ext uri="{FF2B5EF4-FFF2-40B4-BE49-F238E27FC236}">
                <a16:creationId xmlns:a16="http://schemas.microsoft.com/office/drawing/2014/main" id="{2829618A-B780-4421-AC86-35B451AF5D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96BA05-3703-AF90-E236-7B0321DA8D83}"/>
              </a:ext>
            </a:extLst>
          </p:cNvPr>
          <p:cNvSpPr>
            <a:spLocks noGrp="1"/>
          </p:cNvSpPr>
          <p:nvPr>
            <p:ph type="title"/>
          </p:nvPr>
        </p:nvSpPr>
        <p:spPr>
          <a:xfrm>
            <a:off x="647700" y="349624"/>
            <a:ext cx="5329518" cy="1809376"/>
          </a:xfrm>
        </p:spPr>
        <p:txBody>
          <a:bodyPr vert="horz" lIns="91440" tIns="45720" rIns="91440" bIns="45720" rtlCol="0" anchor="b">
            <a:normAutofit/>
          </a:bodyPr>
          <a:lstStyle/>
          <a:p>
            <a:pPr>
              <a:lnSpc>
                <a:spcPct val="90000"/>
              </a:lnSpc>
            </a:pPr>
            <a:r>
              <a:rPr lang="en-US" spc="-40">
                <a:solidFill>
                  <a:schemeClr val="accent1"/>
                </a:solidFill>
              </a:rPr>
              <a:t>5. Steer clear of assumptions</a:t>
            </a:r>
          </a:p>
        </p:txBody>
      </p:sp>
      <p:sp>
        <p:nvSpPr>
          <p:cNvPr id="3" name="Content Placeholder 2">
            <a:extLst>
              <a:ext uri="{FF2B5EF4-FFF2-40B4-BE49-F238E27FC236}">
                <a16:creationId xmlns:a16="http://schemas.microsoft.com/office/drawing/2014/main" id="{50C7C6E4-E77E-025C-6A97-2FF2A7216BFC}"/>
              </a:ext>
            </a:extLst>
          </p:cNvPr>
          <p:cNvSpPr>
            <a:spLocks noGrp="1"/>
          </p:cNvSpPr>
          <p:nvPr>
            <p:ph sz="quarter" idx="14"/>
          </p:nvPr>
        </p:nvSpPr>
        <p:spPr>
          <a:xfrm>
            <a:off x="647700" y="2286000"/>
            <a:ext cx="5575300" cy="3890962"/>
          </a:xfrm>
        </p:spPr>
        <p:txBody>
          <a:bodyPr vert="horz" lIns="91440" tIns="45720" rIns="91440" bIns="45720" rtlCol="0" anchor="t">
            <a:normAutofit/>
          </a:bodyPr>
          <a:lstStyle/>
          <a:p>
            <a:r>
              <a:rPr lang="en-US"/>
              <a:t>Gender</a:t>
            </a:r>
          </a:p>
          <a:p>
            <a:r>
              <a:rPr lang="en-US"/>
              <a:t>Culture</a:t>
            </a:r>
          </a:p>
          <a:p>
            <a:r>
              <a:rPr lang="en-US"/>
              <a:t>Disability</a:t>
            </a:r>
          </a:p>
          <a:p>
            <a:r>
              <a:rPr lang="en-US"/>
              <a:t>Family Structure </a:t>
            </a:r>
          </a:p>
          <a:p>
            <a:r>
              <a:rPr lang="en-US"/>
              <a:t>Generalizations </a:t>
            </a:r>
          </a:p>
        </p:txBody>
      </p:sp>
      <p:pic>
        <p:nvPicPr>
          <p:cNvPr id="7" name="Picture 7">
            <a:extLst>
              <a:ext uri="{FF2B5EF4-FFF2-40B4-BE49-F238E27FC236}">
                <a16:creationId xmlns:a16="http://schemas.microsoft.com/office/drawing/2014/main" id="{B233E72C-6DE5-C98A-8B92-AA59B1B9C532}"/>
              </a:ext>
            </a:extLst>
          </p:cNvPr>
          <p:cNvPicPr>
            <a:picLocks noChangeAspect="1"/>
          </p:cNvPicPr>
          <p:nvPr/>
        </p:nvPicPr>
        <p:blipFill>
          <a:blip r:embed="rId3"/>
          <a:stretch>
            <a:fillRect/>
          </a:stretch>
        </p:blipFill>
        <p:spPr>
          <a:xfrm>
            <a:off x="7167790" y="1029245"/>
            <a:ext cx="4398635" cy="5327104"/>
          </a:xfrm>
          <a:prstGeom prst="rect">
            <a:avLst/>
          </a:prstGeom>
        </p:spPr>
      </p:pic>
      <p:sp>
        <p:nvSpPr>
          <p:cNvPr id="5" name="Slide Number Placeholder 4">
            <a:extLst>
              <a:ext uri="{FF2B5EF4-FFF2-40B4-BE49-F238E27FC236}">
                <a16:creationId xmlns:a16="http://schemas.microsoft.com/office/drawing/2014/main" id="{13E28098-3B06-DBC6-7B56-41E769660B51}"/>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06B786C7-B8F9-4072-AAAA-17258464D730}" type="slidenum">
              <a:rPr kumimoji="0" lang="en-US" b="0"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11</a:t>
            </a:fld>
            <a:endParaRPr kumimoji="0" lang="en-US" b="0" i="0" u="none" strike="noStrike" cap="none" spc="0" normalizeH="0" baseline="0" noProof="0">
              <a:ln>
                <a:noFill/>
              </a:ln>
              <a:effectLst/>
              <a:uLnTx/>
              <a:uFillTx/>
            </a:endParaRPr>
          </a:p>
        </p:txBody>
      </p:sp>
      <p:sp>
        <p:nvSpPr>
          <p:cNvPr id="6" name="Footer Placeholder 3">
            <a:extLst>
              <a:ext uri="{FF2B5EF4-FFF2-40B4-BE49-F238E27FC236}">
                <a16:creationId xmlns:a16="http://schemas.microsoft.com/office/drawing/2014/main" id="{C21277A3-7105-BCD1-4448-617F2B13DFE9}"/>
              </a:ext>
            </a:extLst>
          </p:cNvPr>
          <p:cNvSpPr>
            <a:spLocks noGrp="1"/>
          </p:cNvSpPr>
          <p:nvPr>
            <p:ph type="ftr" sz="quarter" idx="11"/>
          </p:nvPr>
        </p:nvSpPr>
        <p:spPr>
          <a:xfrm>
            <a:off x="201168" y="6356350"/>
            <a:ext cx="4837176" cy="365125"/>
          </a:xfrm>
        </p:spPr>
        <p:txBody>
          <a:bodyPr vert="horz" lIns="91440" tIns="45720" rIns="91440" bIns="45720" rtlCol="0" anchor="ctr">
            <a:normAutofit fontScale="92500" lnSpcReduction="20000"/>
          </a:bodyPr>
          <a:lstStyle/>
          <a:p>
            <a:pPr>
              <a:spcAft>
                <a:spcPts val="600"/>
              </a:spcAft>
            </a:pPr>
            <a:r>
              <a:rPr lang="en-US">
                <a:solidFill>
                  <a:schemeClr val="accent2"/>
                </a:solidFill>
                <a:ea typeface="+mn-lt"/>
                <a:cs typeface="+mn-lt"/>
              </a:rPr>
              <a:t>Presenting Early Literacy Programming with a Culturally Aware and Inclusive Lens, Clausen &amp; Kenney 2022</a:t>
            </a:r>
          </a:p>
        </p:txBody>
      </p:sp>
    </p:spTree>
    <p:extLst>
      <p:ext uri="{BB962C8B-B14F-4D97-AF65-F5344CB8AC3E}">
        <p14:creationId xmlns:p14="http://schemas.microsoft.com/office/powerpoint/2010/main" val="7246561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7" name="Rectangle 86">
            <a:extLst>
              <a:ext uri="{FF2B5EF4-FFF2-40B4-BE49-F238E27FC236}">
                <a16:creationId xmlns:a16="http://schemas.microsoft.com/office/drawing/2014/main" id="{70540796-FFF9-4CEE-8B72-E22597609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DAC8B5E5-85FD-4C1F-9D06-893194542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24">
            <a:extLst>
              <a:ext uri="{FF2B5EF4-FFF2-40B4-BE49-F238E27FC236}">
                <a16:creationId xmlns:a16="http://schemas.microsoft.com/office/drawing/2014/main" id="{330F6403-11BB-440A-81D1-11DAFA7ABF5D}"/>
              </a:ext>
            </a:extLst>
          </p:cNvPr>
          <p:cNvSpPr>
            <a:spLocks noGrp="1"/>
          </p:cNvSpPr>
          <p:nvPr>
            <p:ph type="title"/>
          </p:nvPr>
        </p:nvSpPr>
        <p:spPr>
          <a:xfrm>
            <a:off x="647700" y="492760"/>
            <a:ext cx="10375900" cy="1503680"/>
          </a:xfrm>
        </p:spPr>
        <p:txBody>
          <a:bodyPr vert="horz" lIns="91440" tIns="45720" rIns="91440" bIns="45720" rtlCol="0" anchor="b">
            <a:normAutofit/>
          </a:bodyPr>
          <a:lstStyle/>
          <a:p>
            <a:pPr>
              <a:lnSpc>
                <a:spcPct val="90000"/>
              </a:lnSpc>
            </a:pPr>
            <a:r>
              <a:rPr lang="en-US" spc="-40">
                <a:solidFill>
                  <a:srgbClr val="FFFFFF"/>
                </a:solidFill>
              </a:rPr>
              <a:t>Presenting Outside Your Lived Experience</a:t>
            </a:r>
          </a:p>
        </p:txBody>
      </p:sp>
      <p:sp>
        <p:nvSpPr>
          <p:cNvPr id="75" name="Content Placeholder 74">
            <a:extLst>
              <a:ext uri="{FF2B5EF4-FFF2-40B4-BE49-F238E27FC236}">
                <a16:creationId xmlns:a16="http://schemas.microsoft.com/office/drawing/2014/main" id="{F2949FCA-588B-47A3-6604-E6EEF64632B9}"/>
              </a:ext>
            </a:extLst>
          </p:cNvPr>
          <p:cNvSpPr>
            <a:spLocks noGrp="1"/>
          </p:cNvSpPr>
          <p:nvPr>
            <p:ph sz="quarter" idx="14"/>
          </p:nvPr>
        </p:nvSpPr>
        <p:spPr>
          <a:xfrm>
            <a:off x="647700" y="2738121"/>
            <a:ext cx="7084060" cy="3438841"/>
          </a:xfrm>
        </p:spPr>
        <p:txBody>
          <a:bodyPr vert="horz" lIns="91440" tIns="45720" rIns="91440" bIns="45720" rtlCol="0" anchor="t">
            <a:normAutofit/>
          </a:bodyPr>
          <a:lstStyle/>
          <a:p>
            <a:r>
              <a:rPr lang="en-US"/>
              <a:t>State the facts of who you are</a:t>
            </a:r>
          </a:p>
          <a:p>
            <a:r>
              <a:rPr lang="en-US"/>
              <a:t>Don't purposefully avoid books; intentionally include </a:t>
            </a:r>
          </a:p>
          <a:p>
            <a:r>
              <a:rPr lang="en-US"/>
              <a:t>Admit your mistakes</a:t>
            </a:r>
          </a:p>
          <a:p>
            <a:r>
              <a:rPr lang="en-US"/>
              <a:t>Ask for clarifications when appropriate</a:t>
            </a:r>
          </a:p>
          <a:p>
            <a:r>
              <a:rPr lang="en-US"/>
              <a:t>Be aware of cultural appropriation &amp; cultural tourism</a:t>
            </a:r>
          </a:p>
          <a:p>
            <a:endParaRPr lang="en-US"/>
          </a:p>
        </p:txBody>
      </p:sp>
      <p:pic>
        <p:nvPicPr>
          <p:cNvPr id="3" name="Picture 3">
            <a:extLst>
              <a:ext uri="{FF2B5EF4-FFF2-40B4-BE49-F238E27FC236}">
                <a16:creationId xmlns:a16="http://schemas.microsoft.com/office/drawing/2014/main" id="{E96ED1AC-CD5E-6C05-D31E-B18E1160BD7C}"/>
              </a:ext>
            </a:extLst>
          </p:cNvPr>
          <p:cNvPicPr>
            <a:picLocks noChangeAspect="1"/>
          </p:cNvPicPr>
          <p:nvPr/>
        </p:nvPicPr>
        <p:blipFill>
          <a:blip r:embed="rId3"/>
          <a:stretch>
            <a:fillRect/>
          </a:stretch>
        </p:blipFill>
        <p:spPr>
          <a:xfrm>
            <a:off x="8115301" y="3057903"/>
            <a:ext cx="3568966" cy="2987555"/>
          </a:xfrm>
          <a:prstGeom prst="rect">
            <a:avLst/>
          </a:prstGeom>
        </p:spPr>
      </p:pic>
      <p:sp>
        <p:nvSpPr>
          <p:cNvPr id="5" name="Slide Number Placeholder 4">
            <a:extLst>
              <a:ext uri="{FF2B5EF4-FFF2-40B4-BE49-F238E27FC236}">
                <a16:creationId xmlns:a16="http://schemas.microsoft.com/office/drawing/2014/main" id="{AA33C4C9-9778-4A59-9001-6EC6F52349CA}"/>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fld id="{06B786C7-B8F9-4072-AAAA-17258464D730}" type="slidenum">
              <a:rPr lang="en-US" noProof="0" smtClean="0"/>
              <a:pPr lvl="0">
                <a:spcAft>
                  <a:spcPts val="600"/>
                </a:spcAft>
              </a:pPr>
              <a:t>12</a:t>
            </a:fld>
            <a:endParaRPr lang="en-US" noProof="0"/>
          </a:p>
        </p:txBody>
      </p:sp>
      <p:sp>
        <p:nvSpPr>
          <p:cNvPr id="4" name="Footer Placeholder 3">
            <a:extLst>
              <a:ext uri="{FF2B5EF4-FFF2-40B4-BE49-F238E27FC236}">
                <a16:creationId xmlns:a16="http://schemas.microsoft.com/office/drawing/2014/main" id="{25871C49-44CB-1BB1-59AF-AD0290DC8144}"/>
              </a:ext>
            </a:extLst>
          </p:cNvPr>
          <p:cNvSpPr>
            <a:spLocks noGrp="1"/>
          </p:cNvSpPr>
          <p:nvPr>
            <p:ph type="ftr" sz="quarter" idx="11"/>
          </p:nvPr>
        </p:nvSpPr>
        <p:spPr>
          <a:xfrm>
            <a:off x="3612" y="6497461"/>
            <a:ext cx="6699842" cy="365125"/>
          </a:xfrm>
        </p:spPr>
        <p:txBody>
          <a:bodyPr/>
          <a:lstStyle/>
          <a:p>
            <a:r>
              <a:rPr lang="en-US" sz="800">
                <a:solidFill>
                  <a:schemeClr val="accent2"/>
                </a:solidFill>
                <a:ea typeface="+mn-lt"/>
                <a:cs typeface="+mn-lt"/>
              </a:rPr>
              <a:t>Presenting Early Literacy Programming with a Culturally Aware and Inclusive Lens, Clausen &amp; Kenney 2022</a:t>
            </a:r>
            <a:endParaRPr lang="en-US">
              <a:solidFill>
                <a:schemeClr val="accent2"/>
              </a:solidFill>
              <a:ea typeface="+mn-lt"/>
              <a:cs typeface="+mn-lt"/>
            </a:endParaRPr>
          </a:p>
        </p:txBody>
      </p:sp>
    </p:spTree>
    <p:extLst>
      <p:ext uri="{BB962C8B-B14F-4D97-AF65-F5344CB8AC3E}">
        <p14:creationId xmlns:p14="http://schemas.microsoft.com/office/powerpoint/2010/main" val="2293623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7" name="Rectangle 86">
            <a:extLst>
              <a:ext uri="{FF2B5EF4-FFF2-40B4-BE49-F238E27FC236}">
                <a16:creationId xmlns:a16="http://schemas.microsoft.com/office/drawing/2014/main" id="{9127411A-1053-4E5F-9B7D-4899B20DFD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2A0B43BE-ABFD-4B23-B624-305C080F93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24">
            <a:extLst>
              <a:ext uri="{FF2B5EF4-FFF2-40B4-BE49-F238E27FC236}">
                <a16:creationId xmlns:a16="http://schemas.microsoft.com/office/drawing/2014/main" id="{330F6403-11BB-440A-81D1-11DAFA7ABF5D}"/>
              </a:ext>
            </a:extLst>
          </p:cNvPr>
          <p:cNvSpPr>
            <a:spLocks noGrp="1"/>
          </p:cNvSpPr>
          <p:nvPr>
            <p:ph type="title"/>
          </p:nvPr>
        </p:nvSpPr>
        <p:spPr>
          <a:xfrm>
            <a:off x="651164" y="457200"/>
            <a:ext cx="9251372" cy="1397577"/>
          </a:xfrm>
        </p:spPr>
        <p:txBody>
          <a:bodyPr vert="horz" lIns="91440" tIns="45720" rIns="91440" bIns="45720" rtlCol="0" anchor="b">
            <a:normAutofit/>
          </a:bodyPr>
          <a:lstStyle/>
          <a:p>
            <a:pPr>
              <a:lnSpc>
                <a:spcPct val="90000"/>
              </a:lnSpc>
            </a:pPr>
            <a:r>
              <a:rPr lang="en-US" sz="4400" spc="-40">
                <a:solidFill>
                  <a:srgbClr val="FFFFFF"/>
                </a:solidFill>
              </a:rPr>
              <a:t>Presenting Outside Your Lived Experience</a:t>
            </a:r>
          </a:p>
        </p:txBody>
      </p:sp>
      <p:sp>
        <p:nvSpPr>
          <p:cNvPr id="75" name="Content Placeholder 74">
            <a:extLst>
              <a:ext uri="{FF2B5EF4-FFF2-40B4-BE49-F238E27FC236}">
                <a16:creationId xmlns:a16="http://schemas.microsoft.com/office/drawing/2014/main" id="{F2949FCA-588B-47A3-6604-E6EEF64632B9}"/>
              </a:ext>
            </a:extLst>
          </p:cNvPr>
          <p:cNvSpPr>
            <a:spLocks noGrp="1"/>
          </p:cNvSpPr>
          <p:nvPr>
            <p:ph sz="quarter" idx="14"/>
          </p:nvPr>
        </p:nvSpPr>
        <p:spPr>
          <a:xfrm>
            <a:off x="651163" y="2743200"/>
            <a:ext cx="7100455" cy="3433763"/>
          </a:xfrm>
        </p:spPr>
        <p:txBody>
          <a:bodyPr vert="horz" lIns="91440" tIns="45720" rIns="91440" bIns="45720" rtlCol="0" anchor="t">
            <a:normAutofit/>
          </a:bodyPr>
          <a:lstStyle/>
          <a:p>
            <a:r>
              <a:rPr lang="en-US"/>
              <a:t>Avoid songs with racist histories</a:t>
            </a:r>
          </a:p>
          <a:p>
            <a:r>
              <a:rPr lang="en-US"/>
              <a:t>Share why being anti-racist and inclusive matters</a:t>
            </a:r>
          </a:p>
          <a:p>
            <a:r>
              <a:rPr lang="en-US"/>
              <a:t>Recognizing and portraying everyday diversity </a:t>
            </a:r>
          </a:p>
          <a:p>
            <a:r>
              <a:rPr lang="en-US"/>
              <a:t>Be okay with not having answers to questions</a:t>
            </a:r>
          </a:p>
          <a:p>
            <a:r>
              <a:rPr lang="en-US"/>
              <a:t>Partner with others</a:t>
            </a:r>
          </a:p>
          <a:p>
            <a:pPr marL="0" indent="0">
              <a:buNone/>
            </a:pPr>
            <a:endParaRPr lang="en-US"/>
          </a:p>
        </p:txBody>
      </p:sp>
      <p:pic>
        <p:nvPicPr>
          <p:cNvPr id="3" name="Picture 5" descr="A picture containing text, container, painted&#10;&#10;Description automatically generated">
            <a:extLst>
              <a:ext uri="{FF2B5EF4-FFF2-40B4-BE49-F238E27FC236}">
                <a16:creationId xmlns:a16="http://schemas.microsoft.com/office/drawing/2014/main" id="{D186408B-9502-66D4-8773-9610F00CB807}"/>
              </a:ext>
            </a:extLst>
          </p:cNvPr>
          <p:cNvPicPr>
            <a:picLocks noChangeAspect="1"/>
          </p:cNvPicPr>
          <p:nvPr/>
        </p:nvPicPr>
        <p:blipFill>
          <a:blip r:embed="rId3"/>
          <a:stretch>
            <a:fillRect/>
          </a:stretch>
        </p:blipFill>
        <p:spPr>
          <a:xfrm>
            <a:off x="7855828" y="2489654"/>
            <a:ext cx="2050375" cy="1875384"/>
          </a:xfrm>
          <a:prstGeom prst="rect">
            <a:avLst/>
          </a:prstGeom>
        </p:spPr>
      </p:pic>
      <p:pic>
        <p:nvPicPr>
          <p:cNvPr id="6" name="Picture 6" descr="A picture containing text&#10;&#10;Description automatically generated">
            <a:extLst>
              <a:ext uri="{FF2B5EF4-FFF2-40B4-BE49-F238E27FC236}">
                <a16:creationId xmlns:a16="http://schemas.microsoft.com/office/drawing/2014/main" id="{F4BCFC66-6BED-9441-A350-FF8A7A297212}"/>
              </a:ext>
            </a:extLst>
          </p:cNvPr>
          <p:cNvPicPr>
            <a:picLocks noChangeAspect="1"/>
          </p:cNvPicPr>
          <p:nvPr/>
        </p:nvPicPr>
        <p:blipFill>
          <a:blip r:embed="rId4"/>
          <a:stretch>
            <a:fillRect/>
          </a:stretch>
        </p:blipFill>
        <p:spPr>
          <a:xfrm>
            <a:off x="10103616" y="2459807"/>
            <a:ext cx="1893800" cy="1908200"/>
          </a:xfrm>
          <a:prstGeom prst="rect">
            <a:avLst/>
          </a:prstGeom>
        </p:spPr>
      </p:pic>
      <p:pic>
        <p:nvPicPr>
          <p:cNvPr id="2" name="Picture 2">
            <a:extLst>
              <a:ext uri="{FF2B5EF4-FFF2-40B4-BE49-F238E27FC236}">
                <a16:creationId xmlns:a16="http://schemas.microsoft.com/office/drawing/2014/main" id="{CBA1B5DB-03AD-20D7-5C4F-EF574DFF3367}"/>
              </a:ext>
            </a:extLst>
          </p:cNvPr>
          <p:cNvPicPr>
            <a:picLocks noChangeAspect="1"/>
          </p:cNvPicPr>
          <p:nvPr/>
        </p:nvPicPr>
        <p:blipFill rotWithShape="1">
          <a:blip r:embed="rId5"/>
          <a:srcRect l="5435" t="20870" r="2071" b="-435"/>
          <a:stretch/>
        </p:blipFill>
        <p:spPr>
          <a:xfrm>
            <a:off x="8619969" y="4817818"/>
            <a:ext cx="2510753" cy="1802260"/>
          </a:xfrm>
          <a:prstGeom prst="rect">
            <a:avLst/>
          </a:prstGeom>
        </p:spPr>
      </p:pic>
      <p:sp>
        <p:nvSpPr>
          <p:cNvPr id="5" name="Slide Number Placeholder 4">
            <a:extLst>
              <a:ext uri="{FF2B5EF4-FFF2-40B4-BE49-F238E27FC236}">
                <a16:creationId xmlns:a16="http://schemas.microsoft.com/office/drawing/2014/main" id="{AA33C4C9-9778-4A59-9001-6EC6F52349CA}"/>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fld id="{06B786C7-B8F9-4072-AAAA-17258464D730}" type="slidenum">
              <a:rPr lang="en-US" noProof="0" smtClean="0"/>
              <a:pPr lvl="0">
                <a:spcAft>
                  <a:spcPts val="600"/>
                </a:spcAft>
              </a:pPr>
              <a:t>13</a:t>
            </a:fld>
            <a:endParaRPr lang="en-US" noProof="0"/>
          </a:p>
        </p:txBody>
      </p:sp>
      <p:sp>
        <p:nvSpPr>
          <p:cNvPr id="8" name="Footer Placeholder 3">
            <a:extLst>
              <a:ext uri="{FF2B5EF4-FFF2-40B4-BE49-F238E27FC236}">
                <a16:creationId xmlns:a16="http://schemas.microsoft.com/office/drawing/2014/main" id="{D2D5E56C-94ED-DD6B-ABAF-8D1EABA09A0E}"/>
              </a:ext>
            </a:extLst>
          </p:cNvPr>
          <p:cNvSpPr>
            <a:spLocks noGrp="1"/>
          </p:cNvSpPr>
          <p:nvPr>
            <p:ph type="ftr" sz="quarter" idx="11"/>
          </p:nvPr>
        </p:nvSpPr>
        <p:spPr>
          <a:xfrm>
            <a:off x="3612" y="6497461"/>
            <a:ext cx="6699842" cy="365125"/>
          </a:xfrm>
        </p:spPr>
        <p:txBody>
          <a:bodyPr/>
          <a:lstStyle/>
          <a:p>
            <a:r>
              <a:rPr lang="en-US" sz="800">
                <a:solidFill>
                  <a:schemeClr val="accent2"/>
                </a:solidFill>
                <a:ea typeface="+mn-lt"/>
                <a:cs typeface="+mn-lt"/>
              </a:rPr>
              <a:t>Presenting Early Literacy Programming with a Culturally Aware and Inclusive Lens, Clausen &amp; Kenney 2022</a:t>
            </a:r>
            <a:endParaRPr lang="en-US">
              <a:solidFill>
                <a:schemeClr val="accent2"/>
              </a:solidFill>
              <a:ea typeface="+mn-lt"/>
              <a:cs typeface="+mn-lt"/>
            </a:endParaRPr>
          </a:p>
        </p:txBody>
      </p:sp>
    </p:spTree>
    <p:extLst>
      <p:ext uri="{BB962C8B-B14F-4D97-AF65-F5344CB8AC3E}">
        <p14:creationId xmlns:p14="http://schemas.microsoft.com/office/powerpoint/2010/main" val="30837101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C4F5EA52-5A0B-41E4-A005-3577D269CE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E151D61-0FDD-425C-8C26-EBAA74897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866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itle 40">
            <a:extLst>
              <a:ext uri="{FF2B5EF4-FFF2-40B4-BE49-F238E27FC236}">
                <a16:creationId xmlns:a16="http://schemas.microsoft.com/office/drawing/2014/main" id="{0622F47C-D986-4C50-BD14-2C1E537C27FB}"/>
              </a:ext>
            </a:extLst>
          </p:cNvPr>
          <p:cNvSpPr>
            <a:spLocks noGrp="1"/>
          </p:cNvSpPr>
          <p:nvPr>
            <p:ph type="title"/>
          </p:nvPr>
        </p:nvSpPr>
        <p:spPr>
          <a:xfrm>
            <a:off x="520810" y="758412"/>
            <a:ext cx="5847717" cy="5163669"/>
          </a:xfrm>
        </p:spPr>
        <p:txBody>
          <a:bodyPr vert="horz" lIns="91440" tIns="45720" rIns="91440" bIns="45720" rtlCol="0" anchor="t">
            <a:normAutofit/>
          </a:bodyPr>
          <a:lstStyle/>
          <a:p>
            <a:pPr algn="l">
              <a:lnSpc>
                <a:spcPct val="90000"/>
              </a:lnSpc>
            </a:pPr>
            <a:r>
              <a:rPr lang="en-US" sz="7200" spc="-40">
                <a:solidFill>
                  <a:srgbClr val="FFFFFF"/>
                </a:solidFill>
              </a:rPr>
              <a:t>Supporting Inclusivity With Intentional Planning</a:t>
            </a:r>
          </a:p>
        </p:txBody>
      </p:sp>
      <p:sp>
        <p:nvSpPr>
          <p:cNvPr id="12" name="Text Placeholder 11">
            <a:extLst>
              <a:ext uri="{FF2B5EF4-FFF2-40B4-BE49-F238E27FC236}">
                <a16:creationId xmlns:a16="http://schemas.microsoft.com/office/drawing/2014/main" id="{D05AC8F8-F459-42EB-AA23-F556AEDD721A}"/>
              </a:ext>
            </a:extLst>
          </p:cNvPr>
          <p:cNvSpPr>
            <a:spLocks noGrp="1"/>
          </p:cNvSpPr>
          <p:nvPr>
            <p:ph type="body" sz="quarter" idx="14"/>
          </p:nvPr>
        </p:nvSpPr>
        <p:spPr>
          <a:xfrm>
            <a:off x="7680961" y="693868"/>
            <a:ext cx="3861994" cy="3399417"/>
          </a:xfrm>
        </p:spPr>
        <p:txBody>
          <a:bodyPr vert="horz" lIns="91440" tIns="45720" rIns="91440" bIns="45720" rtlCol="0">
            <a:normAutofit/>
          </a:bodyPr>
          <a:lstStyle/>
          <a:p>
            <a:pPr indent="-228600">
              <a:buFont typeface="Arial" panose="020B0604020202020204" pitchFamily="34" charset="0"/>
              <a:buChar char="•"/>
            </a:pPr>
            <a:r>
              <a:rPr lang="en-US" sz="2000">
                <a:solidFill>
                  <a:schemeClr val="tx1"/>
                </a:solidFill>
              </a:rPr>
              <a:t>Staff Buy-In</a:t>
            </a:r>
          </a:p>
          <a:p>
            <a:pPr indent="-228600">
              <a:buFont typeface="Arial" panose="020B0604020202020204" pitchFamily="34" charset="0"/>
              <a:buChar char="•"/>
            </a:pPr>
            <a:r>
              <a:rPr lang="en-US" sz="2000">
                <a:solidFill>
                  <a:schemeClr val="tx1"/>
                </a:solidFill>
              </a:rPr>
              <a:t>Ongoing Training</a:t>
            </a:r>
          </a:p>
          <a:p>
            <a:pPr indent="-228600">
              <a:buFont typeface="Arial" panose="020B0604020202020204" pitchFamily="34" charset="0"/>
              <a:buChar char="•"/>
            </a:pPr>
            <a:r>
              <a:rPr lang="en-US" sz="2000">
                <a:solidFill>
                  <a:schemeClr val="tx1"/>
                </a:solidFill>
              </a:rPr>
              <a:t>Utilizing Existing Staff</a:t>
            </a:r>
          </a:p>
          <a:p>
            <a:pPr indent="-228600">
              <a:buFont typeface="Arial" panose="020B0604020202020204" pitchFamily="34" charset="0"/>
              <a:buChar char="•"/>
            </a:pPr>
            <a:r>
              <a:rPr lang="en-US" sz="2000">
                <a:solidFill>
                  <a:schemeClr val="tx1"/>
                </a:solidFill>
              </a:rPr>
              <a:t>Community Partnerships</a:t>
            </a:r>
          </a:p>
          <a:p>
            <a:pPr indent="-228600">
              <a:buFont typeface="Arial" panose="020B0604020202020204" pitchFamily="34" charset="0"/>
              <a:buChar char="•"/>
            </a:pPr>
            <a:r>
              <a:rPr lang="en-US" sz="2000">
                <a:solidFill>
                  <a:schemeClr val="tx1"/>
                </a:solidFill>
              </a:rPr>
              <a:t>Equitable Scheduling and Locations</a:t>
            </a:r>
          </a:p>
        </p:txBody>
      </p:sp>
      <p:sp>
        <p:nvSpPr>
          <p:cNvPr id="15" name="Footer Placeholder 3">
            <a:extLst>
              <a:ext uri="{FF2B5EF4-FFF2-40B4-BE49-F238E27FC236}">
                <a16:creationId xmlns:a16="http://schemas.microsoft.com/office/drawing/2014/main" id="{82227E1A-A7FB-696D-9ACE-786470840D50}"/>
              </a:ext>
            </a:extLst>
          </p:cNvPr>
          <p:cNvSpPr>
            <a:spLocks noGrp="1"/>
          </p:cNvSpPr>
          <p:nvPr>
            <p:ph type="ftr" sz="quarter" idx="11"/>
          </p:nvPr>
        </p:nvSpPr>
        <p:spPr>
          <a:xfrm>
            <a:off x="201168" y="6356350"/>
            <a:ext cx="4837176" cy="365125"/>
          </a:xfrm>
        </p:spPr>
        <p:txBody>
          <a:bodyPr vert="horz" lIns="91440" tIns="45720" rIns="91440" bIns="45720" rtlCol="0" anchor="ctr">
            <a:normAutofit/>
          </a:bodyPr>
          <a:lstStyle/>
          <a:p>
            <a:pPr>
              <a:lnSpc>
                <a:spcPct val="90000"/>
              </a:lnSpc>
              <a:spcAft>
                <a:spcPts val="600"/>
              </a:spcAft>
            </a:pPr>
            <a:r>
              <a:rPr lang="en-US" sz="900" kern="1200">
                <a:solidFill>
                  <a:schemeClr val="accent2"/>
                </a:solidFill>
                <a:ea typeface="+mn-lt"/>
                <a:cs typeface="+mn-lt"/>
              </a:rPr>
              <a:t>Presenting Early Literacy Programming with a Culturally Aware and Inclusive</a:t>
            </a:r>
            <a:r>
              <a:rPr lang="en-US" sz="900">
                <a:solidFill>
                  <a:schemeClr val="accent2"/>
                </a:solidFill>
                <a:ea typeface="+mn-lt"/>
                <a:cs typeface="+mn-lt"/>
              </a:rPr>
              <a:t> </a:t>
            </a:r>
            <a:r>
              <a:rPr lang="en-US" sz="900" kern="1200">
                <a:solidFill>
                  <a:schemeClr val="accent2"/>
                </a:solidFill>
                <a:ea typeface="+mn-lt"/>
                <a:cs typeface="+mn-lt"/>
              </a:rPr>
              <a:t>Lens, </a:t>
            </a:r>
            <a:r>
              <a:rPr lang="en-US" sz="900">
                <a:solidFill>
                  <a:schemeClr val="accent2"/>
                </a:solidFill>
                <a:ea typeface="+mn-lt"/>
                <a:cs typeface="+mn-lt"/>
              </a:rPr>
              <a:t>Clausen</a:t>
            </a:r>
            <a:r>
              <a:rPr lang="en-US" sz="900" kern="1200">
                <a:solidFill>
                  <a:schemeClr val="accent2"/>
                </a:solidFill>
                <a:ea typeface="+mn-lt"/>
                <a:cs typeface="+mn-lt"/>
              </a:rPr>
              <a:t> &amp; Kenney 2022</a:t>
            </a:r>
            <a:endParaRPr lang="en-US">
              <a:solidFill>
                <a:schemeClr val="accent2"/>
              </a:solidFill>
              <a:ea typeface="+mn-lt"/>
              <a:cs typeface="+mn-lt"/>
            </a:endParaRPr>
          </a:p>
        </p:txBody>
      </p:sp>
      <p:pic>
        <p:nvPicPr>
          <p:cNvPr id="17" name="Picture 17">
            <a:extLst>
              <a:ext uri="{FF2B5EF4-FFF2-40B4-BE49-F238E27FC236}">
                <a16:creationId xmlns:a16="http://schemas.microsoft.com/office/drawing/2014/main" id="{0C2DB87C-1BDF-18A3-686D-F8473FF33A8D}"/>
              </a:ext>
            </a:extLst>
          </p:cNvPr>
          <p:cNvPicPr>
            <a:picLocks noChangeAspect="1"/>
          </p:cNvPicPr>
          <p:nvPr/>
        </p:nvPicPr>
        <p:blipFill rotWithShape="1">
          <a:blip r:embed="rId3"/>
          <a:srcRect l="3893" r="3" b="3"/>
          <a:stretch/>
        </p:blipFill>
        <p:spPr>
          <a:xfrm>
            <a:off x="7086600" y="4533900"/>
            <a:ext cx="5105400" cy="2324100"/>
          </a:xfrm>
          <a:prstGeom prst="rect">
            <a:avLst/>
          </a:prstGeom>
        </p:spPr>
      </p:pic>
      <p:sp>
        <p:nvSpPr>
          <p:cNvPr id="4" name="Slide Number Placeholder 3">
            <a:extLst>
              <a:ext uri="{FF2B5EF4-FFF2-40B4-BE49-F238E27FC236}">
                <a16:creationId xmlns:a16="http://schemas.microsoft.com/office/drawing/2014/main" id="{AC0EC6D8-4D66-4B16-AD3F-2850D613518A}"/>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fld id="{06B786C7-B8F9-4072-AAAA-17258464D730}" type="slidenum">
              <a:rPr lang="en-US" noProof="0">
                <a:solidFill>
                  <a:srgbClr val="FFFFFF"/>
                </a:solidFill>
              </a:rPr>
              <a:pPr lvl="0">
                <a:spcAft>
                  <a:spcPts val="600"/>
                </a:spcAft>
              </a:pPr>
              <a:t>14</a:t>
            </a:fld>
            <a:endParaRPr lang="en-US" noProof="0">
              <a:solidFill>
                <a:srgbClr val="FFFFFF"/>
              </a:solidFill>
            </a:endParaRPr>
          </a:p>
        </p:txBody>
      </p:sp>
    </p:spTree>
    <p:extLst>
      <p:ext uri="{BB962C8B-B14F-4D97-AF65-F5344CB8AC3E}">
        <p14:creationId xmlns:p14="http://schemas.microsoft.com/office/powerpoint/2010/main" val="3246058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40">
            <a:extLst>
              <a:ext uri="{FF2B5EF4-FFF2-40B4-BE49-F238E27FC236}">
                <a16:creationId xmlns:a16="http://schemas.microsoft.com/office/drawing/2014/main" id="{0622F47C-D986-4C50-BD14-2C1E537C27FB}"/>
              </a:ext>
            </a:extLst>
          </p:cNvPr>
          <p:cNvSpPr>
            <a:spLocks noGrp="1"/>
          </p:cNvSpPr>
          <p:nvPr>
            <p:ph type="title"/>
          </p:nvPr>
        </p:nvSpPr>
        <p:spPr>
          <a:xfrm>
            <a:off x="-232351" y="214124"/>
            <a:ext cx="11679456" cy="803380"/>
          </a:xfrm>
        </p:spPr>
        <p:txBody>
          <a:bodyPr>
            <a:noAutofit/>
          </a:bodyPr>
          <a:lstStyle/>
          <a:p>
            <a:r>
              <a:rPr lang="en-US" sz="3600"/>
              <a:t>Supporting Inclusivity With Intentional Planning</a:t>
            </a:r>
          </a:p>
        </p:txBody>
      </p:sp>
      <p:sp>
        <p:nvSpPr>
          <p:cNvPr id="12" name="Text Placeholder 11">
            <a:extLst>
              <a:ext uri="{FF2B5EF4-FFF2-40B4-BE49-F238E27FC236}">
                <a16:creationId xmlns:a16="http://schemas.microsoft.com/office/drawing/2014/main" id="{D05AC8F8-F459-42EB-AA23-F556AEDD721A}"/>
              </a:ext>
            </a:extLst>
          </p:cNvPr>
          <p:cNvSpPr>
            <a:spLocks noGrp="1"/>
          </p:cNvSpPr>
          <p:nvPr>
            <p:ph type="body" sz="quarter" idx="14"/>
          </p:nvPr>
        </p:nvSpPr>
        <p:spPr>
          <a:xfrm>
            <a:off x="760893" y="1609210"/>
            <a:ext cx="3327366" cy="597604"/>
          </a:xfrm>
        </p:spPr>
        <p:txBody>
          <a:bodyPr vert="horz" lIns="91440" tIns="45720" rIns="91440" bIns="45720" rtlCol="0" anchor="t">
            <a:normAutofit/>
          </a:bodyPr>
          <a:lstStyle/>
          <a:p>
            <a:r>
              <a:rPr lang="en-US"/>
              <a:t>Staff Buy-In</a:t>
            </a:r>
          </a:p>
        </p:txBody>
      </p:sp>
      <p:sp>
        <p:nvSpPr>
          <p:cNvPr id="11" name="Content Placeholder 10">
            <a:extLst>
              <a:ext uri="{FF2B5EF4-FFF2-40B4-BE49-F238E27FC236}">
                <a16:creationId xmlns:a16="http://schemas.microsoft.com/office/drawing/2014/main" id="{DFFE8322-74A2-43C3-B71A-8DD6B2DC0DF8}"/>
              </a:ext>
            </a:extLst>
          </p:cNvPr>
          <p:cNvSpPr>
            <a:spLocks noGrp="1"/>
          </p:cNvSpPr>
          <p:nvPr>
            <p:ph type="body" sz="quarter" idx="19"/>
          </p:nvPr>
        </p:nvSpPr>
        <p:spPr>
          <a:xfrm>
            <a:off x="851193" y="2374899"/>
            <a:ext cx="6968032" cy="3485573"/>
          </a:xfrm>
        </p:spPr>
        <p:txBody>
          <a:bodyPr vert="horz" lIns="91440" tIns="45720" rIns="91440" bIns="45720" rtlCol="0" anchor="t">
            <a:normAutofit/>
          </a:bodyPr>
          <a:lstStyle/>
          <a:p>
            <a:pPr marL="342900" indent="-342900">
              <a:buFont typeface="Arial"/>
            </a:pPr>
            <a:r>
              <a:rPr lang="en-US"/>
              <a:t>Providing the "why"</a:t>
            </a:r>
          </a:p>
          <a:p>
            <a:pPr lvl="1"/>
            <a:r>
              <a:rPr lang="en-US"/>
              <a:t>Community demographics</a:t>
            </a:r>
          </a:p>
          <a:p>
            <a:pPr lvl="1"/>
            <a:r>
              <a:rPr lang="en-US"/>
              <a:t>Collection support</a:t>
            </a:r>
          </a:p>
          <a:p>
            <a:pPr lvl="1"/>
            <a:r>
              <a:rPr lang="en-US"/>
              <a:t>Personal connections</a:t>
            </a:r>
          </a:p>
          <a:p>
            <a:r>
              <a:rPr lang="en-US">
                <a:ea typeface="+mn-lt"/>
                <a:cs typeface="+mn-lt"/>
              </a:rPr>
              <a:t>Library culture or vision statement</a:t>
            </a:r>
          </a:p>
          <a:p>
            <a:r>
              <a:rPr lang="en-US"/>
              <a:t>Audits and Goals</a:t>
            </a:r>
          </a:p>
          <a:p>
            <a:r>
              <a:rPr lang="en-US"/>
              <a:t>Evaluations</a:t>
            </a:r>
          </a:p>
          <a:p>
            <a:endParaRPr lang="en-US"/>
          </a:p>
          <a:p>
            <a:endParaRPr lang="en-US"/>
          </a:p>
        </p:txBody>
      </p:sp>
      <p:sp>
        <p:nvSpPr>
          <p:cNvPr id="4" name="Slide Number Placeholder 3">
            <a:extLst>
              <a:ext uri="{FF2B5EF4-FFF2-40B4-BE49-F238E27FC236}">
                <a16:creationId xmlns:a16="http://schemas.microsoft.com/office/drawing/2014/main" id="{AC0EC6D8-4D66-4B16-AD3F-2850D613518A}"/>
              </a:ext>
            </a:extLst>
          </p:cNvPr>
          <p:cNvSpPr>
            <a:spLocks noGrp="1"/>
          </p:cNvSpPr>
          <p:nvPr>
            <p:ph type="sldNum" sz="quarter" idx="12"/>
          </p:nvPr>
        </p:nvSpPr>
        <p:spPr>
          <a:xfrm>
            <a:off x="11365992" y="6356350"/>
            <a:ext cx="630936" cy="365125"/>
          </a:xfrm>
        </p:spPr>
        <p:txBody>
          <a:bodyPr/>
          <a:lstStyle/>
          <a:p>
            <a:pPr lvl="0"/>
            <a:fld id="{06B786C7-B8F9-4072-AAAA-17258464D730}" type="slidenum">
              <a:rPr lang="en-US" noProof="0" smtClean="0"/>
              <a:pPr lvl="0"/>
              <a:t>15</a:t>
            </a:fld>
            <a:endParaRPr lang="en-US" noProof="0"/>
          </a:p>
        </p:txBody>
      </p:sp>
      <p:sp>
        <p:nvSpPr>
          <p:cNvPr id="10" name="Footer Placeholder 3">
            <a:extLst>
              <a:ext uri="{FF2B5EF4-FFF2-40B4-BE49-F238E27FC236}">
                <a16:creationId xmlns:a16="http://schemas.microsoft.com/office/drawing/2014/main" id="{4F9CCB82-1993-6A85-02B9-13DEE5696AF5}"/>
              </a:ext>
            </a:extLst>
          </p:cNvPr>
          <p:cNvSpPr>
            <a:spLocks noGrp="1"/>
          </p:cNvSpPr>
          <p:nvPr>
            <p:ph type="ftr" sz="quarter" idx="11"/>
          </p:nvPr>
        </p:nvSpPr>
        <p:spPr>
          <a:xfrm>
            <a:off x="3612" y="6497461"/>
            <a:ext cx="6699842" cy="365125"/>
          </a:xfrm>
        </p:spPr>
        <p:txBody>
          <a:bodyPr/>
          <a:lstStyle/>
          <a:p>
            <a:r>
              <a:rPr lang="en-US" sz="800">
                <a:solidFill>
                  <a:schemeClr val="accent2"/>
                </a:solidFill>
                <a:ea typeface="+mn-lt"/>
                <a:cs typeface="+mn-lt"/>
              </a:rPr>
              <a:t>Presenting Early Literacy Programming with a Culturally Aware and Inclusive Lens, Clausen &amp; Kenney 2022</a:t>
            </a:r>
            <a:endParaRPr lang="en-US">
              <a:solidFill>
                <a:schemeClr val="accent2"/>
              </a:solidFill>
              <a:ea typeface="+mn-lt"/>
              <a:cs typeface="+mn-lt"/>
            </a:endParaRPr>
          </a:p>
        </p:txBody>
      </p:sp>
      <p:pic>
        <p:nvPicPr>
          <p:cNvPr id="2" name="Picture 2" descr="A picture containing diagram&#10;&#10;Description automatically generated">
            <a:extLst>
              <a:ext uri="{FF2B5EF4-FFF2-40B4-BE49-F238E27FC236}">
                <a16:creationId xmlns:a16="http://schemas.microsoft.com/office/drawing/2014/main" id="{FA29DB6D-501C-EF0C-A4E3-FE2D0AF5089A}"/>
              </a:ext>
            </a:extLst>
          </p:cNvPr>
          <p:cNvPicPr>
            <a:picLocks noChangeAspect="1"/>
          </p:cNvPicPr>
          <p:nvPr/>
        </p:nvPicPr>
        <p:blipFill>
          <a:blip r:embed="rId3"/>
          <a:stretch>
            <a:fillRect/>
          </a:stretch>
        </p:blipFill>
        <p:spPr>
          <a:xfrm>
            <a:off x="5674548" y="2091467"/>
            <a:ext cx="5922903" cy="3625213"/>
          </a:xfrm>
          <a:prstGeom prst="rect">
            <a:avLst/>
          </a:prstGeom>
        </p:spPr>
      </p:pic>
    </p:spTree>
    <p:extLst>
      <p:ext uri="{BB962C8B-B14F-4D97-AF65-F5344CB8AC3E}">
        <p14:creationId xmlns:p14="http://schemas.microsoft.com/office/powerpoint/2010/main" val="29749869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40">
            <a:extLst>
              <a:ext uri="{FF2B5EF4-FFF2-40B4-BE49-F238E27FC236}">
                <a16:creationId xmlns:a16="http://schemas.microsoft.com/office/drawing/2014/main" id="{0622F47C-D986-4C50-BD14-2C1E537C27FB}"/>
              </a:ext>
            </a:extLst>
          </p:cNvPr>
          <p:cNvSpPr>
            <a:spLocks noGrp="1"/>
          </p:cNvSpPr>
          <p:nvPr>
            <p:ph type="title"/>
          </p:nvPr>
        </p:nvSpPr>
        <p:spPr>
          <a:xfrm>
            <a:off x="-232351" y="214124"/>
            <a:ext cx="11679456" cy="803380"/>
          </a:xfrm>
        </p:spPr>
        <p:txBody>
          <a:bodyPr>
            <a:noAutofit/>
          </a:bodyPr>
          <a:lstStyle/>
          <a:p>
            <a:r>
              <a:rPr lang="en-US" sz="3600"/>
              <a:t>Supporting Inclusivity With Intentional Planning</a:t>
            </a:r>
          </a:p>
        </p:txBody>
      </p:sp>
      <p:sp>
        <p:nvSpPr>
          <p:cNvPr id="16" name="Text Placeholder 15">
            <a:extLst>
              <a:ext uri="{FF2B5EF4-FFF2-40B4-BE49-F238E27FC236}">
                <a16:creationId xmlns:a16="http://schemas.microsoft.com/office/drawing/2014/main" id="{88417E53-E35C-4BA6-B238-61D2C004A237}"/>
              </a:ext>
            </a:extLst>
          </p:cNvPr>
          <p:cNvSpPr>
            <a:spLocks noGrp="1"/>
          </p:cNvSpPr>
          <p:nvPr>
            <p:ph type="body" sz="quarter" idx="18"/>
          </p:nvPr>
        </p:nvSpPr>
        <p:spPr>
          <a:xfrm>
            <a:off x="5325223" y="1648116"/>
            <a:ext cx="3327366" cy="597604"/>
          </a:xfrm>
        </p:spPr>
        <p:txBody>
          <a:bodyPr vert="horz" lIns="91440" tIns="45720" rIns="91440" bIns="45720" rtlCol="0" anchor="t">
            <a:normAutofit/>
          </a:bodyPr>
          <a:lstStyle/>
          <a:p>
            <a:r>
              <a:rPr lang="en-US"/>
              <a:t>Ongoing training</a:t>
            </a:r>
          </a:p>
        </p:txBody>
      </p:sp>
      <p:sp>
        <p:nvSpPr>
          <p:cNvPr id="13" name="Content Placeholder 12">
            <a:extLst>
              <a:ext uri="{FF2B5EF4-FFF2-40B4-BE49-F238E27FC236}">
                <a16:creationId xmlns:a16="http://schemas.microsoft.com/office/drawing/2014/main" id="{32AA922F-7FCE-49A0-92E0-60263B0E006A}"/>
              </a:ext>
            </a:extLst>
          </p:cNvPr>
          <p:cNvSpPr>
            <a:spLocks noGrp="1"/>
          </p:cNvSpPr>
          <p:nvPr>
            <p:ph type="body" sz="quarter" idx="20"/>
          </p:nvPr>
        </p:nvSpPr>
        <p:spPr>
          <a:xfrm>
            <a:off x="5328890" y="2331369"/>
            <a:ext cx="6121366" cy="3485573"/>
          </a:xfrm>
        </p:spPr>
        <p:txBody>
          <a:bodyPr vert="horz" lIns="91440" tIns="45720" rIns="91440" bIns="45720" rtlCol="0" anchor="t">
            <a:normAutofit/>
          </a:bodyPr>
          <a:lstStyle/>
          <a:p>
            <a:r>
              <a:rPr lang="en-US"/>
              <a:t>Regular training for existing presenters</a:t>
            </a:r>
          </a:p>
          <a:p>
            <a:r>
              <a:rPr lang="en-US"/>
              <a:t>Make including diverse materials foundational in training new presenters</a:t>
            </a:r>
          </a:p>
          <a:p>
            <a:r>
              <a:rPr lang="en-US"/>
              <a:t>Attend networking meetings to learn about new books, songs, rhymes</a:t>
            </a:r>
          </a:p>
          <a:p>
            <a:r>
              <a:rPr lang="en-US"/>
              <a:t>Keep a running list that can be filtered, searched</a:t>
            </a:r>
          </a:p>
        </p:txBody>
      </p:sp>
      <p:sp>
        <p:nvSpPr>
          <p:cNvPr id="4" name="Slide Number Placeholder 3">
            <a:extLst>
              <a:ext uri="{FF2B5EF4-FFF2-40B4-BE49-F238E27FC236}">
                <a16:creationId xmlns:a16="http://schemas.microsoft.com/office/drawing/2014/main" id="{AC0EC6D8-4D66-4B16-AD3F-2850D613518A}"/>
              </a:ext>
            </a:extLst>
          </p:cNvPr>
          <p:cNvSpPr>
            <a:spLocks noGrp="1"/>
          </p:cNvSpPr>
          <p:nvPr>
            <p:ph type="sldNum" sz="quarter" idx="12"/>
          </p:nvPr>
        </p:nvSpPr>
        <p:spPr>
          <a:xfrm>
            <a:off x="11365992" y="6356350"/>
            <a:ext cx="630936" cy="365125"/>
          </a:xfrm>
        </p:spPr>
        <p:txBody>
          <a:bodyPr/>
          <a:lstStyle/>
          <a:p>
            <a:pPr lvl="0"/>
            <a:fld id="{06B786C7-B8F9-4072-AAAA-17258464D730}" type="slidenum">
              <a:rPr lang="en-US" noProof="0" smtClean="0"/>
              <a:pPr lvl="0"/>
              <a:t>16</a:t>
            </a:fld>
            <a:endParaRPr lang="en-US" noProof="0"/>
          </a:p>
        </p:txBody>
      </p:sp>
      <p:sp>
        <p:nvSpPr>
          <p:cNvPr id="10" name="Footer Placeholder 3">
            <a:extLst>
              <a:ext uri="{FF2B5EF4-FFF2-40B4-BE49-F238E27FC236}">
                <a16:creationId xmlns:a16="http://schemas.microsoft.com/office/drawing/2014/main" id="{C933C335-34F2-9E2F-469F-71E3629A9724}"/>
              </a:ext>
            </a:extLst>
          </p:cNvPr>
          <p:cNvSpPr>
            <a:spLocks noGrp="1"/>
          </p:cNvSpPr>
          <p:nvPr>
            <p:ph type="ftr" sz="quarter" idx="11"/>
          </p:nvPr>
        </p:nvSpPr>
        <p:spPr>
          <a:xfrm>
            <a:off x="3612" y="6497461"/>
            <a:ext cx="6699842" cy="365125"/>
          </a:xfrm>
        </p:spPr>
        <p:txBody>
          <a:bodyPr/>
          <a:lstStyle/>
          <a:p>
            <a:r>
              <a:rPr lang="en-US" sz="800">
                <a:solidFill>
                  <a:schemeClr val="accent2"/>
                </a:solidFill>
                <a:ea typeface="+mn-lt"/>
                <a:cs typeface="+mn-lt"/>
              </a:rPr>
              <a:t>Presenting Early Literacy Programming with a Culturally Aware and Inclusive Lens, Clausen &amp; Kenney 2022</a:t>
            </a:r>
            <a:endParaRPr lang="en-US">
              <a:solidFill>
                <a:schemeClr val="accent2"/>
              </a:solidFill>
              <a:ea typeface="+mn-lt"/>
              <a:cs typeface="+mn-lt"/>
            </a:endParaRPr>
          </a:p>
        </p:txBody>
      </p:sp>
      <p:pic>
        <p:nvPicPr>
          <p:cNvPr id="2" name="Picture 2" descr="A picture containing text, different, vector graphics, screenshot&#10;&#10;Description automatically generated">
            <a:extLst>
              <a:ext uri="{FF2B5EF4-FFF2-40B4-BE49-F238E27FC236}">
                <a16:creationId xmlns:a16="http://schemas.microsoft.com/office/drawing/2014/main" id="{C35B41CE-3D4A-51AF-41BE-8C4DB24636B2}"/>
              </a:ext>
            </a:extLst>
          </p:cNvPr>
          <p:cNvPicPr>
            <a:picLocks noChangeAspect="1"/>
          </p:cNvPicPr>
          <p:nvPr/>
        </p:nvPicPr>
        <p:blipFill rotWithShape="1">
          <a:blip r:embed="rId3"/>
          <a:srcRect r="74079" b="463"/>
          <a:stretch/>
        </p:blipFill>
        <p:spPr>
          <a:xfrm>
            <a:off x="735659" y="1900248"/>
            <a:ext cx="3792650" cy="3828958"/>
          </a:xfrm>
          <a:prstGeom prst="rect">
            <a:avLst/>
          </a:prstGeom>
        </p:spPr>
      </p:pic>
    </p:spTree>
    <p:extLst>
      <p:ext uri="{BB962C8B-B14F-4D97-AF65-F5344CB8AC3E}">
        <p14:creationId xmlns:p14="http://schemas.microsoft.com/office/powerpoint/2010/main" val="13054791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40">
            <a:extLst>
              <a:ext uri="{FF2B5EF4-FFF2-40B4-BE49-F238E27FC236}">
                <a16:creationId xmlns:a16="http://schemas.microsoft.com/office/drawing/2014/main" id="{0622F47C-D986-4C50-BD14-2C1E537C27FB}"/>
              </a:ext>
            </a:extLst>
          </p:cNvPr>
          <p:cNvSpPr>
            <a:spLocks noGrp="1"/>
          </p:cNvSpPr>
          <p:nvPr>
            <p:ph type="title"/>
          </p:nvPr>
        </p:nvSpPr>
        <p:spPr>
          <a:xfrm>
            <a:off x="-1198122" y="246619"/>
            <a:ext cx="12657300" cy="803380"/>
          </a:xfrm>
        </p:spPr>
        <p:txBody>
          <a:bodyPr>
            <a:noAutofit/>
          </a:bodyPr>
          <a:lstStyle/>
          <a:p>
            <a:r>
              <a:rPr lang="en-US" sz="3600"/>
              <a:t>Supporting Inclusivity With Intentional Planning</a:t>
            </a:r>
          </a:p>
        </p:txBody>
      </p:sp>
      <p:sp>
        <p:nvSpPr>
          <p:cNvPr id="12" name="Text Placeholder 11">
            <a:extLst>
              <a:ext uri="{FF2B5EF4-FFF2-40B4-BE49-F238E27FC236}">
                <a16:creationId xmlns:a16="http://schemas.microsoft.com/office/drawing/2014/main" id="{D05AC8F8-F459-42EB-AA23-F556AEDD721A}"/>
              </a:ext>
            </a:extLst>
          </p:cNvPr>
          <p:cNvSpPr>
            <a:spLocks noGrp="1"/>
          </p:cNvSpPr>
          <p:nvPr>
            <p:ph type="body" sz="quarter" idx="14"/>
          </p:nvPr>
        </p:nvSpPr>
        <p:spPr>
          <a:xfrm>
            <a:off x="851300" y="1513291"/>
            <a:ext cx="3327366" cy="597604"/>
          </a:xfrm>
        </p:spPr>
        <p:txBody>
          <a:bodyPr vert="horz" lIns="91440" tIns="45720" rIns="91440" bIns="45720" rtlCol="0" anchor="t">
            <a:normAutofit/>
          </a:bodyPr>
          <a:lstStyle/>
          <a:p>
            <a:r>
              <a:rPr lang="en-US" sz="2000"/>
              <a:t>Utilizing diverse staff</a:t>
            </a:r>
          </a:p>
        </p:txBody>
      </p:sp>
      <p:sp>
        <p:nvSpPr>
          <p:cNvPr id="11" name="Content Placeholder 10">
            <a:extLst>
              <a:ext uri="{FF2B5EF4-FFF2-40B4-BE49-F238E27FC236}">
                <a16:creationId xmlns:a16="http://schemas.microsoft.com/office/drawing/2014/main" id="{DFFE8322-74A2-43C3-B71A-8DD6B2DC0DF8}"/>
              </a:ext>
            </a:extLst>
          </p:cNvPr>
          <p:cNvSpPr>
            <a:spLocks noGrp="1"/>
          </p:cNvSpPr>
          <p:nvPr>
            <p:ph type="body" sz="quarter" idx="19"/>
          </p:nvPr>
        </p:nvSpPr>
        <p:spPr>
          <a:xfrm>
            <a:off x="851193" y="2030841"/>
            <a:ext cx="7273773" cy="3504387"/>
          </a:xfrm>
        </p:spPr>
        <p:txBody>
          <a:bodyPr vert="horz" lIns="91440" tIns="45720" rIns="91440" bIns="45720" rtlCol="0" anchor="t">
            <a:normAutofit/>
          </a:bodyPr>
          <a:lstStyle/>
          <a:p>
            <a:r>
              <a:rPr lang="en-US"/>
              <a:t>Find interested staff who have the capacity to help present</a:t>
            </a:r>
          </a:p>
          <a:p>
            <a:r>
              <a:rPr lang="en-US"/>
              <a:t>Doesn't have to be the entire program, they can be a featured presenter</a:t>
            </a:r>
          </a:p>
          <a:p>
            <a:r>
              <a:rPr lang="en-US"/>
              <a:t>Let them have agency in choosing the material they present</a:t>
            </a:r>
          </a:p>
          <a:p>
            <a:endParaRPr lang="en-US"/>
          </a:p>
        </p:txBody>
      </p:sp>
      <p:sp>
        <p:nvSpPr>
          <p:cNvPr id="4" name="Slide Number Placeholder 3">
            <a:extLst>
              <a:ext uri="{FF2B5EF4-FFF2-40B4-BE49-F238E27FC236}">
                <a16:creationId xmlns:a16="http://schemas.microsoft.com/office/drawing/2014/main" id="{AC0EC6D8-4D66-4B16-AD3F-2850D613518A}"/>
              </a:ext>
            </a:extLst>
          </p:cNvPr>
          <p:cNvSpPr>
            <a:spLocks noGrp="1"/>
          </p:cNvSpPr>
          <p:nvPr>
            <p:ph type="sldNum" sz="quarter" idx="12"/>
          </p:nvPr>
        </p:nvSpPr>
        <p:spPr>
          <a:xfrm>
            <a:off x="11365992" y="6356350"/>
            <a:ext cx="630936" cy="365125"/>
          </a:xfrm>
        </p:spPr>
        <p:txBody>
          <a:bodyPr/>
          <a:lstStyle/>
          <a:p>
            <a:pPr lvl="0"/>
            <a:fld id="{06B786C7-B8F9-4072-AAAA-17258464D730}" type="slidenum">
              <a:rPr lang="en-US" noProof="0" smtClean="0"/>
              <a:pPr lvl="0"/>
              <a:t>17</a:t>
            </a:fld>
            <a:endParaRPr lang="en-US" noProof="0"/>
          </a:p>
        </p:txBody>
      </p:sp>
      <p:sp>
        <p:nvSpPr>
          <p:cNvPr id="5" name="Footer Placeholder 3">
            <a:extLst>
              <a:ext uri="{FF2B5EF4-FFF2-40B4-BE49-F238E27FC236}">
                <a16:creationId xmlns:a16="http://schemas.microsoft.com/office/drawing/2014/main" id="{3A221F46-0901-6343-1683-79118D54028D}"/>
              </a:ext>
            </a:extLst>
          </p:cNvPr>
          <p:cNvSpPr>
            <a:spLocks noGrp="1"/>
          </p:cNvSpPr>
          <p:nvPr>
            <p:ph type="ftr" sz="quarter" idx="11"/>
          </p:nvPr>
        </p:nvSpPr>
        <p:spPr>
          <a:xfrm>
            <a:off x="3612" y="6497461"/>
            <a:ext cx="6699842" cy="365125"/>
          </a:xfrm>
        </p:spPr>
        <p:txBody>
          <a:bodyPr/>
          <a:lstStyle/>
          <a:p>
            <a:r>
              <a:rPr lang="en-US" sz="800">
                <a:solidFill>
                  <a:schemeClr val="accent2"/>
                </a:solidFill>
                <a:ea typeface="+mn-lt"/>
                <a:cs typeface="+mn-lt"/>
              </a:rPr>
              <a:t>Presenting Early Literacy Programming with a Culturally Aware and Inclusive Lens, Klausen &amp; Kenney 2022</a:t>
            </a:r>
            <a:endParaRPr lang="en-US" sz="800">
              <a:solidFill>
                <a:schemeClr val="accent2"/>
              </a:solidFill>
            </a:endParaRPr>
          </a:p>
        </p:txBody>
      </p:sp>
      <p:pic>
        <p:nvPicPr>
          <p:cNvPr id="21" name="Picture 21">
            <a:extLst>
              <a:ext uri="{FF2B5EF4-FFF2-40B4-BE49-F238E27FC236}">
                <a16:creationId xmlns:a16="http://schemas.microsoft.com/office/drawing/2014/main" id="{AAE57D35-8A48-EF63-C2AF-4CA3592105CE}"/>
              </a:ext>
            </a:extLst>
          </p:cNvPr>
          <p:cNvPicPr>
            <a:picLocks noChangeAspect="1"/>
          </p:cNvPicPr>
          <p:nvPr/>
        </p:nvPicPr>
        <p:blipFill>
          <a:blip r:embed="rId3"/>
          <a:stretch>
            <a:fillRect/>
          </a:stretch>
        </p:blipFill>
        <p:spPr>
          <a:xfrm>
            <a:off x="5077523" y="3816650"/>
            <a:ext cx="6692589" cy="2802386"/>
          </a:xfrm>
          <a:prstGeom prst="rect">
            <a:avLst/>
          </a:prstGeom>
        </p:spPr>
      </p:pic>
    </p:spTree>
    <p:extLst>
      <p:ext uri="{BB962C8B-B14F-4D97-AF65-F5344CB8AC3E}">
        <p14:creationId xmlns:p14="http://schemas.microsoft.com/office/powerpoint/2010/main" val="3382499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40">
            <a:extLst>
              <a:ext uri="{FF2B5EF4-FFF2-40B4-BE49-F238E27FC236}">
                <a16:creationId xmlns:a16="http://schemas.microsoft.com/office/drawing/2014/main" id="{0622F47C-D986-4C50-BD14-2C1E537C27FB}"/>
              </a:ext>
            </a:extLst>
          </p:cNvPr>
          <p:cNvSpPr>
            <a:spLocks noGrp="1"/>
          </p:cNvSpPr>
          <p:nvPr>
            <p:ph type="title"/>
          </p:nvPr>
        </p:nvSpPr>
        <p:spPr>
          <a:xfrm>
            <a:off x="-1198122" y="246619"/>
            <a:ext cx="12657300" cy="803380"/>
          </a:xfrm>
        </p:spPr>
        <p:txBody>
          <a:bodyPr>
            <a:noAutofit/>
          </a:bodyPr>
          <a:lstStyle/>
          <a:p>
            <a:r>
              <a:rPr lang="en-US" sz="3600"/>
              <a:t>Supporting Inclusivity With Intentional Planning</a:t>
            </a:r>
          </a:p>
        </p:txBody>
      </p:sp>
      <p:sp>
        <p:nvSpPr>
          <p:cNvPr id="16" name="Text Placeholder 15">
            <a:extLst>
              <a:ext uri="{FF2B5EF4-FFF2-40B4-BE49-F238E27FC236}">
                <a16:creationId xmlns:a16="http://schemas.microsoft.com/office/drawing/2014/main" id="{88417E53-E35C-4BA6-B238-61D2C004A237}"/>
              </a:ext>
            </a:extLst>
          </p:cNvPr>
          <p:cNvSpPr>
            <a:spLocks noGrp="1"/>
          </p:cNvSpPr>
          <p:nvPr>
            <p:ph type="body" sz="quarter" idx="18"/>
          </p:nvPr>
        </p:nvSpPr>
        <p:spPr>
          <a:xfrm>
            <a:off x="3952195" y="1550461"/>
            <a:ext cx="3327366" cy="597604"/>
          </a:xfrm>
        </p:spPr>
        <p:txBody>
          <a:bodyPr vert="horz" lIns="91440" tIns="45720" rIns="91440" bIns="45720" rtlCol="0" anchor="t">
            <a:normAutofit fontScale="85000" lnSpcReduction="10000"/>
          </a:bodyPr>
          <a:lstStyle/>
          <a:p>
            <a:r>
              <a:rPr lang="en-US"/>
              <a:t>Community Partnerships</a:t>
            </a:r>
          </a:p>
        </p:txBody>
      </p:sp>
      <p:sp>
        <p:nvSpPr>
          <p:cNvPr id="13" name="Content Placeholder 12">
            <a:extLst>
              <a:ext uri="{FF2B5EF4-FFF2-40B4-BE49-F238E27FC236}">
                <a16:creationId xmlns:a16="http://schemas.microsoft.com/office/drawing/2014/main" id="{32AA922F-7FCE-49A0-92E0-60263B0E006A}"/>
              </a:ext>
            </a:extLst>
          </p:cNvPr>
          <p:cNvSpPr>
            <a:spLocks noGrp="1"/>
          </p:cNvSpPr>
          <p:nvPr>
            <p:ph type="body" sz="quarter" idx="20"/>
          </p:nvPr>
        </p:nvSpPr>
        <p:spPr>
          <a:xfrm>
            <a:off x="877751" y="2375247"/>
            <a:ext cx="12188223" cy="3485573"/>
          </a:xfrm>
        </p:spPr>
        <p:txBody>
          <a:bodyPr vert="horz" lIns="91440" tIns="45720" rIns="91440" bIns="45720" rtlCol="0" anchor="t">
            <a:normAutofit/>
          </a:bodyPr>
          <a:lstStyle/>
          <a:p>
            <a:r>
              <a:rPr lang="en-US"/>
              <a:t>Build relationships with community organizations to meet mutually beneficial outcomes</a:t>
            </a:r>
          </a:p>
          <a:p>
            <a:r>
              <a:rPr lang="en-US"/>
              <a:t>Provides authentic representation and increases the awareness of library and programs</a:t>
            </a:r>
          </a:p>
          <a:p>
            <a:r>
              <a:rPr lang="en-US"/>
              <a:t>Expand to include nontraditional partners</a:t>
            </a:r>
          </a:p>
        </p:txBody>
      </p:sp>
      <p:sp>
        <p:nvSpPr>
          <p:cNvPr id="4" name="Slide Number Placeholder 3">
            <a:extLst>
              <a:ext uri="{FF2B5EF4-FFF2-40B4-BE49-F238E27FC236}">
                <a16:creationId xmlns:a16="http://schemas.microsoft.com/office/drawing/2014/main" id="{AC0EC6D8-4D66-4B16-AD3F-2850D613518A}"/>
              </a:ext>
            </a:extLst>
          </p:cNvPr>
          <p:cNvSpPr>
            <a:spLocks noGrp="1"/>
          </p:cNvSpPr>
          <p:nvPr>
            <p:ph type="sldNum" sz="quarter" idx="12"/>
          </p:nvPr>
        </p:nvSpPr>
        <p:spPr>
          <a:xfrm>
            <a:off x="11365992" y="6356350"/>
            <a:ext cx="630936" cy="365125"/>
          </a:xfrm>
        </p:spPr>
        <p:txBody>
          <a:bodyPr/>
          <a:lstStyle/>
          <a:p>
            <a:pPr lvl="0"/>
            <a:fld id="{06B786C7-B8F9-4072-AAAA-17258464D730}" type="slidenum">
              <a:rPr lang="en-US" noProof="0" smtClean="0"/>
              <a:pPr lvl="0"/>
              <a:t>18</a:t>
            </a:fld>
            <a:endParaRPr lang="en-US" noProof="0"/>
          </a:p>
        </p:txBody>
      </p:sp>
      <p:sp>
        <p:nvSpPr>
          <p:cNvPr id="5" name="Footer Placeholder 3">
            <a:extLst>
              <a:ext uri="{FF2B5EF4-FFF2-40B4-BE49-F238E27FC236}">
                <a16:creationId xmlns:a16="http://schemas.microsoft.com/office/drawing/2014/main" id="{3A221F46-0901-6343-1683-79118D54028D}"/>
              </a:ext>
            </a:extLst>
          </p:cNvPr>
          <p:cNvSpPr>
            <a:spLocks noGrp="1"/>
          </p:cNvSpPr>
          <p:nvPr>
            <p:ph type="ftr" sz="quarter" idx="11"/>
          </p:nvPr>
        </p:nvSpPr>
        <p:spPr>
          <a:xfrm>
            <a:off x="3612" y="6497461"/>
            <a:ext cx="6699842" cy="365125"/>
          </a:xfrm>
        </p:spPr>
        <p:txBody>
          <a:bodyPr/>
          <a:lstStyle/>
          <a:p>
            <a:r>
              <a:rPr lang="en-US" sz="800">
                <a:solidFill>
                  <a:schemeClr val="accent2"/>
                </a:solidFill>
                <a:ea typeface="+mn-lt"/>
                <a:cs typeface="+mn-lt"/>
              </a:rPr>
              <a:t>Presenting Early Literacy Programming with a Culturally Aware and Inclusive Lens, Klausen &amp; Kenney 2022</a:t>
            </a:r>
            <a:endParaRPr lang="en-US" sz="800">
              <a:solidFill>
                <a:schemeClr val="accent2"/>
              </a:solidFill>
            </a:endParaRPr>
          </a:p>
        </p:txBody>
      </p:sp>
      <p:pic>
        <p:nvPicPr>
          <p:cNvPr id="20" name="Picture 20">
            <a:extLst>
              <a:ext uri="{FF2B5EF4-FFF2-40B4-BE49-F238E27FC236}">
                <a16:creationId xmlns:a16="http://schemas.microsoft.com/office/drawing/2014/main" id="{64D50CCE-8640-5550-6D28-920146CCA055}"/>
              </a:ext>
            </a:extLst>
          </p:cNvPr>
          <p:cNvPicPr>
            <a:picLocks noChangeAspect="1"/>
          </p:cNvPicPr>
          <p:nvPr/>
        </p:nvPicPr>
        <p:blipFill>
          <a:blip r:embed="rId3"/>
          <a:stretch>
            <a:fillRect/>
          </a:stretch>
        </p:blipFill>
        <p:spPr>
          <a:xfrm>
            <a:off x="1870398" y="3895889"/>
            <a:ext cx="8809600" cy="2602257"/>
          </a:xfrm>
          <a:prstGeom prst="rect">
            <a:avLst/>
          </a:prstGeom>
        </p:spPr>
      </p:pic>
    </p:spTree>
    <p:extLst>
      <p:ext uri="{BB962C8B-B14F-4D97-AF65-F5344CB8AC3E}">
        <p14:creationId xmlns:p14="http://schemas.microsoft.com/office/powerpoint/2010/main" val="38386520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40">
            <a:extLst>
              <a:ext uri="{FF2B5EF4-FFF2-40B4-BE49-F238E27FC236}">
                <a16:creationId xmlns:a16="http://schemas.microsoft.com/office/drawing/2014/main" id="{0622F47C-D986-4C50-BD14-2C1E537C27FB}"/>
              </a:ext>
            </a:extLst>
          </p:cNvPr>
          <p:cNvSpPr>
            <a:spLocks noGrp="1"/>
          </p:cNvSpPr>
          <p:nvPr>
            <p:ph type="title"/>
          </p:nvPr>
        </p:nvSpPr>
        <p:spPr>
          <a:xfrm>
            <a:off x="-1198122" y="246619"/>
            <a:ext cx="12657300" cy="803380"/>
          </a:xfrm>
        </p:spPr>
        <p:txBody>
          <a:bodyPr>
            <a:noAutofit/>
          </a:bodyPr>
          <a:lstStyle/>
          <a:p>
            <a:r>
              <a:rPr lang="en-US" sz="3600"/>
              <a:t>Supporting Inclusivity With Intentional Planning</a:t>
            </a:r>
          </a:p>
        </p:txBody>
      </p:sp>
      <p:sp>
        <p:nvSpPr>
          <p:cNvPr id="14" name="Text Placeholder 13">
            <a:extLst>
              <a:ext uri="{FF2B5EF4-FFF2-40B4-BE49-F238E27FC236}">
                <a16:creationId xmlns:a16="http://schemas.microsoft.com/office/drawing/2014/main" id="{94D68F73-4FB1-4145-BF89-FE36142E5100}"/>
              </a:ext>
            </a:extLst>
          </p:cNvPr>
          <p:cNvSpPr>
            <a:spLocks noGrp="1"/>
          </p:cNvSpPr>
          <p:nvPr>
            <p:ph type="body" sz="quarter" idx="16"/>
          </p:nvPr>
        </p:nvSpPr>
        <p:spPr>
          <a:xfrm>
            <a:off x="5685817" y="1661973"/>
            <a:ext cx="4108180" cy="597604"/>
          </a:xfrm>
        </p:spPr>
        <p:txBody>
          <a:bodyPr vert="horz" lIns="91440" tIns="45720" rIns="91440" bIns="45720" rtlCol="0" anchor="t">
            <a:normAutofit fontScale="92500"/>
          </a:bodyPr>
          <a:lstStyle/>
          <a:p>
            <a:r>
              <a:rPr lang="en-US" sz="2000"/>
              <a:t>Equity in scheduling and locations</a:t>
            </a:r>
            <a:endParaRPr lang="en-US"/>
          </a:p>
        </p:txBody>
      </p:sp>
      <p:sp>
        <p:nvSpPr>
          <p:cNvPr id="15" name="Content Placeholder 14">
            <a:extLst>
              <a:ext uri="{FF2B5EF4-FFF2-40B4-BE49-F238E27FC236}">
                <a16:creationId xmlns:a16="http://schemas.microsoft.com/office/drawing/2014/main" id="{967F3EB6-BBF7-400D-831B-2949763446D0}"/>
              </a:ext>
            </a:extLst>
          </p:cNvPr>
          <p:cNvSpPr>
            <a:spLocks noGrp="1"/>
          </p:cNvSpPr>
          <p:nvPr>
            <p:ph type="body" sz="quarter" idx="21"/>
          </p:nvPr>
        </p:nvSpPr>
        <p:spPr>
          <a:xfrm>
            <a:off x="5684096" y="2328550"/>
            <a:ext cx="5585487" cy="3485573"/>
          </a:xfrm>
        </p:spPr>
        <p:txBody>
          <a:bodyPr vert="horz" lIns="91440" tIns="45720" rIns="91440" bIns="45720" rtlCol="0" anchor="t">
            <a:normAutofit/>
          </a:bodyPr>
          <a:lstStyle/>
          <a:p>
            <a:r>
              <a:rPr lang="en-US"/>
              <a:t>Provide evening and weekend programs to accommodate different schedules</a:t>
            </a:r>
          </a:p>
          <a:p>
            <a:r>
              <a:rPr lang="en-US"/>
              <a:t>Provide programming in venues/locations that meet underserved communities where they are</a:t>
            </a:r>
          </a:p>
          <a:p>
            <a:r>
              <a:rPr lang="en-US"/>
              <a:t>Promote events through authentic channels</a:t>
            </a:r>
          </a:p>
          <a:p>
            <a:r>
              <a:rPr lang="en-US"/>
              <a:t>Provide programming in native languages</a:t>
            </a:r>
          </a:p>
          <a:p>
            <a:endParaRPr lang="en-US"/>
          </a:p>
        </p:txBody>
      </p:sp>
      <p:sp>
        <p:nvSpPr>
          <p:cNvPr id="4" name="Slide Number Placeholder 3">
            <a:extLst>
              <a:ext uri="{FF2B5EF4-FFF2-40B4-BE49-F238E27FC236}">
                <a16:creationId xmlns:a16="http://schemas.microsoft.com/office/drawing/2014/main" id="{AC0EC6D8-4D66-4B16-AD3F-2850D613518A}"/>
              </a:ext>
            </a:extLst>
          </p:cNvPr>
          <p:cNvSpPr>
            <a:spLocks noGrp="1"/>
          </p:cNvSpPr>
          <p:nvPr>
            <p:ph type="sldNum" sz="quarter" idx="12"/>
          </p:nvPr>
        </p:nvSpPr>
        <p:spPr>
          <a:xfrm>
            <a:off x="11365992" y="6356350"/>
            <a:ext cx="630936" cy="365125"/>
          </a:xfrm>
        </p:spPr>
        <p:txBody>
          <a:bodyPr/>
          <a:lstStyle/>
          <a:p>
            <a:pPr lvl="0"/>
            <a:fld id="{06B786C7-B8F9-4072-AAAA-17258464D730}" type="slidenum">
              <a:rPr lang="en-US" noProof="0" smtClean="0"/>
              <a:pPr lvl="0"/>
              <a:t>19</a:t>
            </a:fld>
            <a:endParaRPr lang="en-US" noProof="0"/>
          </a:p>
        </p:txBody>
      </p:sp>
      <p:sp>
        <p:nvSpPr>
          <p:cNvPr id="5" name="Footer Placeholder 3">
            <a:extLst>
              <a:ext uri="{FF2B5EF4-FFF2-40B4-BE49-F238E27FC236}">
                <a16:creationId xmlns:a16="http://schemas.microsoft.com/office/drawing/2014/main" id="{3A221F46-0901-6343-1683-79118D54028D}"/>
              </a:ext>
            </a:extLst>
          </p:cNvPr>
          <p:cNvSpPr>
            <a:spLocks noGrp="1"/>
          </p:cNvSpPr>
          <p:nvPr>
            <p:ph type="ftr" sz="quarter" idx="11"/>
          </p:nvPr>
        </p:nvSpPr>
        <p:spPr>
          <a:xfrm>
            <a:off x="3612" y="6497461"/>
            <a:ext cx="6699842" cy="365125"/>
          </a:xfrm>
        </p:spPr>
        <p:txBody>
          <a:bodyPr/>
          <a:lstStyle/>
          <a:p>
            <a:r>
              <a:rPr lang="en-US" sz="800">
                <a:solidFill>
                  <a:schemeClr val="accent2"/>
                </a:solidFill>
                <a:ea typeface="+mn-lt"/>
                <a:cs typeface="+mn-lt"/>
              </a:rPr>
              <a:t>Presenting Early Literacy Programming with a Culturally Aware and Inclusive Lens, Clausen &amp; Kenney 2022</a:t>
            </a:r>
            <a:endParaRPr lang="en-US">
              <a:solidFill>
                <a:schemeClr val="accent2"/>
              </a:solidFill>
              <a:ea typeface="+mn-lt"/>
              <a:cs typeface="+mn-lt"/>
            </a:endParaRPr>
          </a:p>
        </p:txBody>
      </p:sp>
      <p:pic>
        <p:nvPicPr>
          <p:cNvPr id="2" name="Picture 2" descr="Diagram&#10;&#10;Description automatically generated">
            <a:extLst>
              <a:ext uri="{FF2B5EF4-FFF2-40B4-BE49-F238E27FC236}">
                <a16:creationId xmlns:a16="http://schemas.microsoft.com/office/drawing/2014/main" id="{D1AA33E4-7D68-2123-500C-1DFAB3690521}"/>
              </a:ext>
            </a:extLst>
          </p:cNvPr>
          <p:cNvPicPr>
            <a:picLocks noChangeAspect="1"/>
          </p:cNvPicPr>
          <p:nvPr/>
        </p:nvPicPr>
        <p:blipFill>
          <a:blip r:embed="rId3"/>
          <a:stretch>
            <a:fillRect/>
          </a:stretch>
        </p:blipFill>
        <p:spPr>
          <a:xfrm>
            <a:off x="406400" y="1665156"/>
            <a:ext cx="4690533" cy="3631170"/>
          </a:xfrm>
          <a:prstGeom prst="rect">
            <a:avLst/>
          </a:prstGeom>
        </p:spPr>
      </p:pic>
    </p:spTree>
    <p:extLst>
      <p:ext uri="{BB962C8B-B14F-4D97-AF65-F5344CB8AC3E}">
        <p14:creationId xmlns:p14="http://schemas.microsoft.com/office/powerpoint/2010/main" val="14983887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CBCA8D9B-86A6-46D0-8939-576472F48528}"/>
              </a:ext>
            </a:extLst>
          </p:cNvPr>
          <p:cNvSpPr>
            <a:spLocks noGrp="1"/>
          </p:cNvSpPr>
          <p:nvPr>
            <p:ph type="title"/>
          </p:nvPr>
        </p:nvSpPr>
        <p:spPr>
          <a:xfrm>
            <a:off x="1002983" y="194783"/>
            <a:ext cx="9421177" cy="769493"/>
          </a:xfrm>
        </p:spPr>
        <p:txBody>
          <a:bodyPr>
            <a:normAutofit fontScale="90000"/>
          </a:bodyPr>
          <a:lstStyle/>
          <a:p>
            <a:r>
              <a:rPr lang="en-US"/>
              <a:t>Introductions</a:t>
            </a:r>
          </a:p>
        </p:txBody>
      </p:sp>
      <p:sp>
        <p:nvSpPr>
          <p:cNvPr id="43" name="Text Placeholder 42">
            <a:extLst>
              <a:ext uri="{FF2B5EF4-FFF2-40B4-BE49-F238E27FC236}">
                <a16:creationId xmlns:a16="http://schemas.microsoft.com/office/drawing/2014/main" id="{FF337E4C-E3C1-40C7-B93B-034E1AA76ADA}"/>
              </a:ext>
            </a:extLst>
          </p:cNvPr>
          <p:cNvSpPr>
            <a:spLocks noGrp="1"/>
          </p:cNvSpPr>
          <p:nvPr>
            <p:ph type="body" sz="quarter" idx="17"/>
          </p:nvPr>
        </p:nvSpPr>
        <p:spPr>
          <a:xfrm>
            <a:off x="2486448" y="4758641"/>
            <a:ext cx="2075688" cy="347662"/>
          </a:xfrm>
        </p:spPr>
        <p:txBody>
          <a:bodyPr vert="horz" lIns="0" tIns="0" rIns="0" bIns="0" rtlCol="0" anchor="t">
            <a:noAutofit/>
          </a:bodyPr>
          <a:lstStyle/>
          <a:p>
            <a:r>
              <a:rPr lang="en-US"/>
              <a:t>Katie Clausen</a:t>
            </a:r>
          </a:p>
        </p:txBody>
      </p:sp>
      <p:sp>
        <p:nvSpPr>
          <p:cNvPr id="44" name="Text Placeholder 43">
            <a:extLst>
              <a:ext uri="{FF2B5EF4-FFF2-40B4-BE49-F238E27FC236}">
                <a16:creationId xmlns:a16="http://schemas.microsoft.com/office/drawing/2014/main" id="{B958F53A-B9E3-401F-B3D6-B7CE847DC5DA}"/>
              </a:ext>
            </a:extLst>
          </p:cNvPr>
          <p:cNvSpPr>
            <a:spLocks noGrp="1"/>
          </p:cNvSpPr>
          <p:nvPr>
            <p:ph type="body" sz="quarter" idx="18"/>
          </p:nvPr>
        </p:nvSpPr>
        <p:spPr>
          <a:xfrm>
            <a:off x="2486449" y="5203519"/>
            <a:ext cx="2075688" cy="347662"/>
          </a:xfrm>
        </p:spPr>
        <p:txBody>
          <a:bodyPr vert="horz" lIns="0" tIns="0" rIns="0" bIns="0" rtlCol="0" anchor="t">
            <a:noAutofit/>
          </a:bodyPr>
          <a:lstStyle/>
          <a:p>
            <a:r>
              <a:rPr lang="en-US"/>
              <a:t>Early Literacy Services Manager</a:t>
            </a:r>
          </a:p>
          <a:p>
            <a:r>
              <a:rPr lang="en-US"/>
              <a:t>Gail Borden Public Library</a:t>
            </a:r>
          </a:p>
        </p:txBody>
      </p:sp>
      <p:sp>
        <p:nvSpPr>
          <p:cNvPr id="45" name="Text Placeholder 44">
            <a:extLst>
              <a:ext uri="{FF2B5EF4-FFF2-40B4-BE49-F238E27FC236}">
                <a16:creationId xmlns:a16="http://schemas.microsoft.com/office/drawing/2014/main" id="{D3E305C1-D897-49E4-B507-D4D7912BB31D}"/>
              </a:ext>
            </a:extLst>
          </p:cNvPr>
          <p:cNvSpPr>
            <a:spLocks noGrp="1"/>
          </p:cNvSpPr>
          <p:nvPr>
            <p:ph type="body" sz="quarter" idx="19"/>
          </p:nvPr>
        </p:nvSpPr>
        <p:spPr>
          <a:xfrm>
            <a:off x="7167969" y="4758640"/>
            <a:ext cx="2075688" cy="347662"/>
          </a:xfrm>
        </p:spPr>
        <p:txBody>
          <a:bodyPr vert="horz" lIns="0" tIns="0" rIns="0" bIns="0" rtlCol="0" anchor="t">
            <a:noAutofit/>
          </a:bodyPr>
          <a:lstStyle/>
          <a:p>
            <a:r>
              <a:rPr lang="en-US"/>
              <a:t>Sophie Kenney</a:t>
            </a:r>
          </a:p>
        </p:txBody>
      </p:sp>
      <p:sp>
        <p:nvSpPr>
          <p:cNvPr id="46" name="Text Placeholder 45">
            <a:extLst>
              <a:ext uri="{FF2B5EF4-FFF2-40B4-BE49-F238E27FC236}">
                <a16:creationId xmlns:a16="http://schemas.microsoft.com/office/drawing/2014/main" id="{7C3B050C-6958-4145-99D7-6C15B2BA1424}"/>
              </a:ext>
            </a:extLst>
          </p:cNvPr>
          <p:cNvSpPr>
            <a:spLocks noGrp="1"/>
          </p:cNvSpPr>
          <p:nvPr>
            <p:ph type="body" sz="quarter" idx="20"/>
          </p:nvPr>
        </p:nvSpPr>
        <p:spPr>
          <a:xfrm>
            <a:off x="7307360" y="5203519"/>
            <a:ext cx="2075688" cy="347662"/>
          </a:xfrm>
        </p:spPr>
        <p:txBody>
          <a:bodyPr vert="horz" lIns="0" tIns="0" rIns="0" bIns="0" rtlCol="0" anchor="t">
            <a:noAutofit/>
          </a:bodyPr>
          <a:lstStyle/>
          <a:p>
            <a:r>
              <a:rPr lang="en-US"/>
              <a:t>Youth Department Assistant Director</a:t>
            </a:r>
          </a:p>
          <a:p>
            <a:r>
              <a:rPr lang="en-US"/>
              <a:t>Glen Ellyn Public Library</a:t>
            </a:r>
          </a:p>
        </p:txBody>
      </p:sp>
      <p:sp>
        <p:nvSpPr>
          <p:cNvPr id="4" name="Footer Placeholder 3">
            <a:extLst>
              <a:ext uri="{FF2B5EF4-FFF2-40B4-BE49-F238E27FC236}">
                <a16:creationId xmlns:a16="http://schemas.microsoft.com/office/drawing/2014/main" id="{1BA44D22-2C67-436D-AB47-1C91A69B29EE}"/>
              </a:ext>
            </a:extLst>
          </p:cNvPr>
          <p:cNvSpPr>
            <a:spLocks noGrp="1"/>
          </p:cNvSpPr>
          <p:nvPr>
            <p:ph type="ftr" sz="quarter" idx="11"/>
          </p:nvPr>
        </p:nvSpPr>
        <p:spPr>
          <a:xfrm>
            <a:off x="3612" y="6497461"/>
            <a:ext cx="6699842" cy="365125"/>
          </a:xfrm>
        </p:spPr>
        <p:txBody>
          <a:bodyPr/>
          <a:lstStyle/>
          <a:p>
            <a:r>
              <a:rPr lang="en-US" sz="800">
                <a:solidFill>
                  <a:schemeClr val="accent2"/>
                </a:solidFill>
                <a:ea typeface="+mn-lt"/>
                <a:cs typeface="+mn-lt"/>
              </a:rPr>
              <a:t>Presenting Early Literacy Programming with a Culturally Aware and Inclusive Lens, Clausen &amp; Kenney 2022</a:t>
            </a:r>
            <a:endParaRPr lang="en-US">
              <a:solidFill>
                <a:schemeClr val="accent2"/>
              </a:solidFill>
              <a:ea typeface="+mn-lt"/>
              <a:cs typeface="+mn-lt"/>
            </a:endParaRPr>
          </a:p>
        </p:txBody>
      </p:sp>
      <p:sp>
        <p:nvSpPr>
          <p:cNvPr id="5" name="Slide Number Placeholder 4">
            <a:extLst>
              <a:ext uri="{FF2B5EF4-FFF2-40B4-BE49-F238E27FC236}">
                <a16:creationId xmlns:a16="http://schemas.microsoft.com/office/drawing/2014/main" id="{E673DB5F-1A43-441F-953F-DA8BBE7299D4}"/>
              </a:ext>
            </a:extLst>
          </p:cNvPr>
          <p:cNvSpPr>
            <a:spLocks noGrp="1"/>
          </p:cNvSpPr>
          <p:nvPr>
            <p:ph type="sldNum" sz="quarter" idx="12"/>
          </p:nvPr>
        </p:nvSpPr>
        <p:spPr>
          <a:xfrm>
            <a:off x="11365992" y="6356350"/>
            <a:ext cx="630936" cy="365125"/>
          </a:xfrm>
        </p:spPr>
        <p:txBody>
          <a:bodyPr/>
          <a:lstStyle/>
          <a:p>
            <a:pPr lvl="0"/>
            <a:fld id="{06B786C7-B8F9-4072-AAAA-17258464D730}" type="slidenum">
              <a:rPr lang="en-US" noProof="0" smtClean="0"/>
              <a:pPr lvl="0"/>
              <a:t>2</a:t>
            </a:fld>
            <a:endParaRPr lang="en-US" noProof="0"/>
          </a:p>
        </p:txBody>
      </p:sp>
      <p:pic>
        <p:nvPicPr>
          <p:cNvPr id="18" name="Picture 18" descr="A person smiling in front of a bookshelf&#10;&#10;Description automatically generated">
            <a:extLst>
              <a:ext uri="{FF2B5EF4-FFF2-40B4-BE49-F238E27FC236}">
                <a16:creationId xmlns:a16="http://schemas.microsoft.com/office/drawing/2014/main" id="{9A9107EF-C886-747E-9196-54511030D9C7}"/>
              </a:ext>
            </a:extLst>
          </p:cNvPr>
          <p:cNvPicPr>
            <a:picLocks noGrp="1" noChangeAspect="1"/>
          </p:cNvPicPr>
          <p:nvPr>
            <p:ph type="pic" sz="quarter" idx="14"/>
          </p:nvPr>
        </p:nvPicPr>
        <p:blipFill rotWithShape="1">
          <a:blip r:embed="rId3"/>
          <a:srcRect l="510" r="510"/>
          <a:stretch/>
        </p:blipFill>
        <p:spPr>
          <a:xfrm>
            <a:off x="6786969" y="1746865"/>
            <a:ext cx="2921322" cy="2879737"/>
          </a:xfrm>
        </p:spPr>
      </p:pic>
      <p:pic>
        <p:nvPicPr>
          <p:cNvPr id="7" name="Picture 7" descr="A picture containing person, wall, indoor, holding&#10;&#10;Description automatically generated">
            <a:extLst>
              <a:ext uri="{FF2B5EF4-FFF2-40B4-BE49-F238E27FC236}">
                <a16:creationId xmlns:a16="http://schemas.microsoft.com/office/drawing/2014/main" id="{B181F5C1-FE07-800A-9673-1B84B0A6BF45}"/>
              </a:ext>
            </a:extLst>
          </p:cNvPr>
          <p:cNvPicPr>
            <a:picLocks noChangeAspect="1"/>
          </p:cNvPicPr>
          <p:nvPr/>
        </p:nvPicPr>
        <p:blipFill rotWithShape="1">
          <a:blip r:embed="rId4"/>
          <a:srcRect l="-3746" t="1804" r="2017" b="46263"/>
          <a:stretch/>
        </p:blipFill>
        <p:spPr>
          <a:xfrm>
            <a:off x="2073846" y="1579208"/>
            <a:ext cx="2679314" cy="2986804"/>
          </a:xfrm>
          <a:prstGeom prst="rect">
            <a:avLst/>
          </a:prstGeom>
        </p:spPr>
      </p:pic>
    </p:spTree>
    <p:extLst>
      <p:ext uri="{BB962C8B-B14F-4D97-AF65-F5344CB8AC3E}">
        <p14:creationId xmlns:p14="http://schemas.microsoft.com/office/powerpoint/2010/main" val="26055482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A92E93D-8BFB-4A21-A47E-78B6DCA21146}"/>
              </a:ext>
            </a:extLst>
          </p:cNvPr>
          <p:cNvSpPr>
            <a:spLocks noGrp="1"/>
          </p:cNvSpPr>
          <p:nvPr>
            <p:ph type="title"/>
          </p:nvPr>
        </p:nvSpPr>
        <p:spPr>
          <a:xfrm>
            <a:off x="428139" y="-174184"/>
            <a:ext cx="5800867" cy="1569493"/>
          </a:xfrm>
        </p:spPr>
        <p:txBody>
          <a:bodyPr/>
          <a:lstStyle/>
          <a:p>
            <a:r>
              <a:rPr lang="en-US"/>
              <a:t>Resources</a:t>
            </a:r>
          </a:p>
        </p:txBody>
      </p:sp>
      <p:sp>
        <p:nvSpPr>
          <p:cNvPr id="17" name="Slide Number Placeholder 16">
            <a:extLst>
              <a:ext uri="{FF2B5EF4-FFF2-40B4-BE49-F238E27FC236}">
                <a16:creationId xmlns:a16="http://schemas.microsoft.com/office/drawing/2014/main" id="{3F88522D-FC32-4BD0-B916-ED439025B734}"/>
              </a:ext>
            </a:extLst>
          </p:cNvPr>
          <p:cNvSpPr>
            <a:spLocks noGrp="1"/>
          </p:cNvSpPr>
          <p:nvPr>
            <p:ph type="sldNum" sz="quarter" idx="12"/>
          </p:nvPr>
        </p:nvSpPr>
        <p:spPr>
          <a:xfrm>
            <a:off x="11365992" y="6356350"/>
            <a:ext cx="630936" cy="365125"/>
          </a:xfrm>
        </p:spPr>
        <p:txBody>
          <a:bodyPr/>
          <a:lstStyle/>
          <a:p>
            <a:pPr lvl="0"/>
            <a:fld id="{D39F39FF-F5CB-4ACA-9B46-4CCF89ECA75F}" type="slidenum">
              <a:rPr lang="en-US" noProof="0" smtClean="0"/>
              <a:pPr lvl="0"/>
              <a:t>20</a:t>
            </a:fld>
            <a:endParaRPr lang="en-US" noProof="0"/>
          </a:p>
        </p:txBody>
      </p:sp>
      <p:sp>
        <p:nvSpPr>
          <p:cNvPr id="13" name="Content Placeholder 12">
            <a:extLst>
              <a:ext uri="{FF2B5EF4-FFF2-40B4-BE49-F238E27FC236}">
                <a16:creationId xmlns:a16="http://schemas.microsoft.com/office/drawing/2014/main" id="{B1EE1BA3-0DF6-8422-D4BD-D7CA452C4312}"/>
              </a:ext>
            </a:extLst>
          </p:cNvPr>
          <p:cNvSpPr>
            <a:spLocks noGrp="1"/>
          </p:cNvSpPr>
          <p:nvPr>
            <p:ph idx="1"/>
          </p:nvPr>
        </p:nvSpPr>
        <p:spPr>
          <a:xfrm>
            <a:off x="647702" y="2156346"/>
            <a:ext cx="10774460" cy="3963937"/>
          </a:xfrm>
        </p:spPr>
        <p:txBody>
          <a:bodyPr vert="horz" lIns="91440" tIns="45720" rIns="91440" bIns="45720" rtlCol="0" anchor="t">
            <a:normAutofit/>
          </a:bodyPr>
          <a:lstStyle/>
          <a:p>
            <a:pPr marL="342900" indent="-342900">
              <a:buChar char="•"/>
            </a:pPr>
            <a:r>
              <a:rPr lang="en-US">
                <a:hlinkClick r:id="rId3"/>
              </a:rPr>
              <a:t>Project Ready</a:t>
            </a:r>
            <a:endParaRPr lang="en-US"/>
          </a:p>
          <a:p>
            <a:pPr marL="342900" indent="-342900">
              <a:buChar char="•"/>
            </a:pPr>
            <a:r>
              <a:rPr lang="en-US">
                <a:hlinkClick r:id="rId4"/>
              </a:rPr>
              <a:t>Embrace Race</a:t>
            </a:r>
          </a:p>
          <a:p>
            <a:pPr marL="342900" indent="-342900">
              <a:buChar char="•"/>
            </a:pPr>
            <a:r>
              <a:rPr lang="en-US">
                <a:hlinkClick r:id="rId5"/>
              </a:rPr>
              <a:t>Teaching for Change</a:t>
            </a:r>
            <a:endParaRPr lang="en-US"/>
          </a:p>
          <a:p>
            <a:pPr marL="342900" indent="-342900">
              <a:buChar char="•"/>
            </a:pPr>
            <a:r>
              <a:rPr lang="en-US">
                <a:hlinkClick r:id="rId6"/>
              </a:rPr>
              <a:t>Learning for Justice</a:t>
            </a:r>
          </a:p>
          <a:p>
            <a:pPr marL="342900" indent="-342900">
              <a:buChar char="•"/>
            </a:pPr>
            <a:r>
              <a:rPr lang="en-US" i="1"/>
              <a:t>Let's Talk About Race in Storytime </a:t>
            </a:r>
            <a:r>
              <a:rPr lang="en-US"/>
              <a:t>by Jessica Bratt</a:t>
            </a:r>
          </a:p>
          <a:p>
            <a:pPr marL="342900" indent="-342900">
              <a:buChar char="•"/>
            </a:pPr>
            <a:r>
              <a:rPr lang="en-US"/>
              <a:t>Clint Smith</a:t>
            </a:r>
          </a:p>
          <a:p>
            <a:pPr marL="342900" indent="-342900">
              <a:buChar char="•"/>
            </a:pPr>
            <a:r>
              <a:rPr lang="en-US"/>
              <a:t>Jason Reynolds</a:t>
            </a:r>
          </a:p>
        </p:txBody>
      </p:sp>
      <p:pic>
        <p:nvPicPr>
          <p:cNvPr id="2" name="Picture 2" descr="Shape, circle&#10;&#10;Description automatically generated">
            <a:extLst>
              <a:ext uri="{FF2B5EF4-FFF2-40B4-BE49-F238E27FC236}">
                <a16:creationId xmlns:a16="http://schemas.microsoft.com/office/drawing/2014/main" id="{F2EDF819-42D1-6B92-151E-E611ABD3198C}"/>
              </a:ext>
            </a:extLst>
          </p:cNvPr>
          <p:cNvPicPr>
            <a:picLocks noChangeAspect="1"/>
          </p:cNvPicPr>
          <p:nvPr/>
        </p:nvPicPr>
        <p:blipFill>
          <a:blip r:embed="rId7"/>
          <a:stretch>
            <a:fillRect/>
          </a:stretch>
        </p:blipFill>
        <p:spPr>
          <a:xfrm>
            <a:off x="10459994" y="613310"/>
            <a:ext cx="1432012" cy="2143010"/>
          </a:xfrm>
          <a:prstGeom prst="rect">
            <a:avLst/>
          </a:prstGeom>
        </p:spPr>
      </p:pic>
      <p:pic>
        <p:nvPicPr>
          <p:cNvPr id="3" name="Picture 3" descr="Logo&#10;&#10;Description automatically generated">
            <a:extLst>
              <a:ext uri="{FF2B5EF4-FFF2-40B4-BE49-F238E27FC236}">
                <a16:creationId xmlns:a16="http://schemas.microsoft.com/office/drawing/2014/main" id="{D9B62C73-005C-E4A8-C069-8554FFD9907D}"/>
              </a:ext>
            </a:extLst>
          </p:cNvPr>
          <p:cNvPicPr>
            <a:picLocks noChangeAspect="1"/>
          </p:cNvPicPr>
          <p:nvPr/>
        </p:nvPicPr>
        <p:blipFill>
          <a:blip r:embed="rId8"/>
          <a:stretch>
            <a:fillRect/>
          </a:stretch>
        </p:blipFill>
        <p:spPr>
          <a:xfrm>
            <a:off x="7030359" y="988312"/>
            <a:ext cx="3196281" cy="1230665"/>
          </a:xfrm>
          <a:prstGeom prst="rect">
            <a:avLst/>
          </a:prstGeom>
        </p:spPr>
      </p:pic>
      <p:pic>
        <p:nvPicPr>
          <p:cNvPr id="4" name="Picture 4" descr="A picture containing text, sign&#10;&#10;Description automatically generated">
            <a:extLst>
              <a:ext uri="{FF2B5EF4-FFF2-40B4-BE49-F238E27FC236}">
                <a16:creationId xmlns:a16="http://schemas.microsoft.com/office/drawing/2014/main" id="{4685D828-D2CA-A5FF-F1DF-B570068E12B4}"/>
              </a:ext>
            </a:extLst>
          </p:cNvPr>
          <p:cNvPicPr>
            <a:picLocks noChangeAspect="1"/>
          </p:cNvPicPr>
          <p:nvPr/>
        </p:nvPicPr>
        <p:blipFill>
          <a:blip r:embed="rId9"/>
          <a:stretch>
            <a:fillRect/>
          </a:stretch>
        </p:blipFill>
        <p:spPr>
          <a:xfrm>
            <a:off x="8158103" y="3182993"/>
            <a:ext cx="3778015" cy="482609"/>
          </a:xfrm>
          <a:prstGeom prst="rect">
            <a:avLst/>
          </a:prstGeom>
        </p:spPr>
      </p:pic>
      <p:pic>
        <p:nvPicPr>
          <p:cNvPr id="5" name="Picture 5" descr="Logo, company name&#10;&#10;Description automatically generated">
            <a:extLst>
              <a:ext uri="{FF2B5EF4-FFF2-40B4-BE49-F238E27FC236}">
                <a16:creationId xmlns:a16="http://schemas.microsoft.com/office/drawing/2014/main" id="{F9AF0566-FE70-3084-ADA5-2FE031BD2A14}"/>
              </a:ext>
            </a:extLst>
          </p:cNvPr>
          <p:cNvPicPr>
            <a:picLocks noChangeAspect="1"/>
          </p:cNvPicPr>
          <p:nvPr/>
        </p:nvPicPr>
        <p:blipFill>
          <a:blip r:embed="rId10"/>
          <a:stretch>
            <a:fillRect/>
          </a:stretch>
        </p:blipFill>
        <p:spPr>
          <a:xfrm>
            <a:off x="9425105" y="4137202"/>
            <a:ext cx="2466975" cy="1857375"/>
          </a:xfrm>
          <a:prstGeom prst="rect">
            <a:avLst/>
          </a:prstGeom>
        </p:spPr>
      </p:pic>
      <p:sp>
        <p:nvSpPr>
          <p:cNvPr id="7" name="Footer Placeholder 3">
            <a:extLst>
              <a:ext uri="{FF2B5EF4-FFF2-40B4-BE49-F238E27FC236}">
                <a16:creationId xmlns:a16="http://schemas.microsoft.com/office/drawing/2014/main" id="{2ECBC538-FC0C-B0F7-E7BB-10E2D524A436}"/>
              </a:ext>
            </a:extLst>
          </p:cNvPr>
          <p:cNvSpPr txBox="1">
            <a:spLocks/>
          </p:cNvSpPr>
          <p:nvPr/>
        </p:nvSpPr>
        <p:spPr>
          <a:xfrm>
            <a:off x="3612" y="6497461"/>
            <a:ext cx="6699842" cy="365125"/>
          </a:xfrm>
          <a:prstGeom prst="rect">
            <a:avLst/>
          </a:prstGeom>
        </p:spPr>
        <p:txBody>
          <a:bodyPr vert="horz" lIns="91440" tIns="45720" rIns="91440" bIns="45720" rtlCol="0" anchor="ctr"/>
          <a:lstStyle>
            <a:defPPr>
              <a:defRPr lang="en-US"/>
            </a:defPPr>
            <a:lvl1pPr marL="0" algn="l"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accent2"/>
                </a:solidFill>
                <a:ea typeface="+mn-lt"/>
                <a:cs typeface="+mn-lt"/>
              </a:rPr>
              <a:t>Presenting Early Literacy Programming with a Culturally Aware and Inclusive Lens, Clausen &amp; Kenney 2022</a:t>
            </a:r>
            <a:endParaRPr lang="en-US">
              <a:solidFill>
                <a:schemeClr val="accent2"/>
              </a:solidFill>
              <a:ea typeface="+mn-lt"/>
              <a:cs typeface="+mn-lt"/>
            </a:endParaRPr>
          </a:p>
        </p:txBody>
      </p:sp>
    </p:spTree>
    <p:extLst>
      <p:ext uri="{BB962C8B-B14F-4D97-AF65-F5344CB8AC3E}">
        <p14:creationId xmlns:p14="http://schemas.microsoft.com/office/powerpoint/2010/main" val="40398082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7" name="Rectangle 46">
            <a:extLst>
              <a:ext uri="{FF2B5EF4-FFF2-40B4-BE49-F238E27FC236}">
                <a16:creationId xmlns:a16="http://schemas.microsoft.com/office/drawing/2014/main" id="{5EB70806-47F4-40F0-8BE5-5C691E1D5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0B9BA58A-1E28-41E2-8B37-185A62FC4B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115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AB4C3"/>
              </a:solidFill>
            </a:endParaRPr>
          </a:p>
        </p:txBody>
      </p:sp>
      <p:sp>
        <p:nvSpPr>
          <p:cNvPr id="32" name="Title 31">
            <a:extLst>
              <a:ext uri="{FF2B5EF4-FFF2-40B4-BE49-F238E27FC236}">
                <a16:creationId xmlns:a16="http://schemas.microsoft.com/office/drawing/2014/main" id="{30761B21-88ED-449E-B2B9-3FC40844C36D}"/>
              </a:ext>
            </a:extLst>
          </p:cNvPr>
          <p:cNvSpPr>
            <a:spLocks noGrp="1"/>
          </p:cNvSpPr>
          <p:nvPr>
            <p:ph type="ctrTitle"/>
          </p:nvPr>
        </p:nvSpPr>
        <p:spPr>
          <a:xfrm>
            <a:off x="649046" y="753034"/>
            <a:ext cx="6945554" cy="3780865"/>
          </a:xfrm>
        </p:spPr>
        <p:txBody>
          <a:bodyPr vert="horz" lIns="91440" tIns="45720" rIns="91440" bIns="45720" rtlCol="0" anchor="t">
            <a:normAutofit/>
          </a:bodyPr>
          <a:lstStyle/>
          <a:p>
            <a:r>
              <a:rPr lang="en-US" sz="8800" b="1" kern="1200" spc="-40" baseline="0">
                <a:solidFill>
                  <a:srgbClr val="FFFFFF"/>
                </a:solidFill>
                <a:latin typeface="+mj-lt"/>
                <a:ea typeface="+mj-ea"/>
                <a:cs typeface="+mj-cs"/>
              </a:rPr>
              <a:t>Thank you!</a:t>
            </a:r>
          </a:p>
        </p:txBody>
      </p:sp>
      <p:pic>
        <p:nvPicPr>
          <p:cNvPr id="15" name="Picture 15" descr="A picture containing text&#10;&#10;Description automatically generated">
            <a:extLst>
              <a:ext uri="{FF2B5EF4-FFF2-40B4-BE49-F238E27FC236}">
                <a16:creationId xmlns:a16="http://schemas.microsoft.com/office/drawing/2014/main" id="{2AF0D636-E5F0-1C43-FBC1-B951675515FB}"/>
              </a:ext>
            </a:extLst>
          </p:cNvPr>
          <p:cNvPicPr>
            <a:picLocks noChangeAspect="1"/>
          </p:cNvPicPr>
          <p:nvPr/>
        </p:nvPicPr>
        <p:blipFill>
          <a:blip r:embed="rId3"/>
          <a:stretch>
            <a:fillRect/>
          </a:stretch>
        </p:blipFill>
        <p:spPr>
          <a:xfrm>
            <a:off x="8734627" y="568960"/>
            <a:ext cx="2860298" cy="2638626"/>
          </a:xfrm>
          <a:prstGeom prst="rect">
            <a:avLst/>
          </a:prstGeom>
        </p:spPr>
      </p:pic>
      <p:pic>
        <p:nvPicPr>
          <p:cNvPr id="12" name="Picture 12">
            <a:extLst>
              <a:ext uri="{FF2B5EF4-FFF2-40B4-BE49-F238E27FC236}">
                <a16:creationId xmlns:a16="http://schemas.microsoft.com/office/drawing/2014/main" id="{06FBD82C-2464-F523-1A80-03CD4E0DCC00}"/>
              </a:ext>
            </a:extLst>
          </p:cNvPr>
          <p:cNvPicPr>
            <a:picLocks noGrp="1" noChangeAspect="1"/>
          </p:cNvPicPr>
          <p:nvPr>
            <p:ph type="pic" sz="quarter" idx="14"/>
          </p:nvPr>
        </p:nvPicPr>
        <p:blipFill rotWithShape="1">
          <a:blip r:embed="rId4"/>
          <a:srcRect r="250"/>
          <a:stretch/>
        </p:blipFill>
        <p:spPr>
          <a:xfrm>
            <a:off x="8720145" y="3826941"/>
            <a:ext cx="2900322" cy="2616833"/>
          </a:xfrm>
          <a:prstGeom prst="rect">
            <a:avLst/>
          </a:prstGeom>
        </p:spPr>
      </p:pic>
      <p:sp>
        <p:nvSpPr>
          <p:cNvPr id="4" name="Footer Placeholder 3">
            <a:extLst>
              <a:ext uri="{FF2B5EF4-FFF2-40B4-BE49-F238E27FC236}">
                <a16:creationId xmlns:a16="http://schemas.microsoft.com/office/drawing/2014/main" id="{BBA09E0B-CEBC-425D-8A86-1F858D8DE9AD}"/>
              </a:ext>
            </a:extLst>
          </p:cNvPr>
          <p:cNvSpPr>
            <a:spLocks noGrp="1"/>
          </p:cNvSpPr>
          <p:nvPr>
            <p:ph type="ftr" sz="quarter" idx="11"/>
          </p:nvPr>
        </p:nvSpPr>
        <p:spPr>
          <a:xfrm>
            <a:off x="201168" y="6356350"/>
            <a:ext cx="7019694" cy="365125"/>
          </a:xfrm>
        </p:spPr>
        <p:txBody>
          <a:bodyPr vert="horz" lIns="91440" tIns="45720" rIns="91440" bIns="45720" rtlCol="0" anchor="ctr">
            <a:normAutofit/>
          </a:bodyPr>
          <a:lstStyle/>
          <a:p>
            <a:pPr>
              <a:spcAft>
                <a:spcPts val="600"/>
              </a:spcAft>
            </a:pPr>
            <a:r>
              <a:rPr lang="en-US">
                <a:solidFill>
                  <a:schemeClr val="accent2"/>
                </a:solidFill>
                <a:ea typeface="+mn-lt"/>
                <a:cs typeface="+mn-lt"/>
              </a:rPr>
              <a:t>Presenting Early Literacy Programming with a Culturally Aware and Inclusive Lens, Clausen &amp; Kenney 2022</a:t>
            </a:r>
          </a:p>
        </p:txBody>
      </p:sp>
      <p:sp>
        <p:nvSpPr>
          <p:cNvPr id="6" name="Slide Number Placeholder 5">
            <a:extLst>
              <a:ext uri="{FF2B5EF4-FFF2-40B4-BE49-F238E27FC236}">
                <a16:creationId xmlns:a16="http://schemas.microsoft.com/office/drawing/2014/main" id="{9E887279-B48F-43C3-91FA-09BD7EA33A25}"/>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fld id="{D39F39FF-F5CB-4ACA-9B46-4CCF89ECA75F}" type="slidenum">
              <a:rPr lang="en-US" noProof="0" smtClean="0">
                <a:solidFill>
                  <a:schemeClr val="tx1"/>
                </a:solidFill>
              </a:rPr>
              <a:pPr lvl="0">
                <a:spcAft>
                  <a:spcPts val="600"/>
                </a:spcAft>
              </a:pPr>
              <a:t>21</a:t>
            </a:fld>
            <a:endParaRPr lang="en-US" noProof="0">
              <a:solidFill>
                <a:schemeClr val="tx1"/>
              </a:solidFill>
            </a:endParaRPr>
          </a:p>
        </p:txBody>
      </p:sp>
      <p:sp>
        <p:nvSpPr>
          <p:cNvPr id="8" name="TextBox 7">
            <a:extLst>
              <a:ext uri="{FF2B5EF4-FFF2-40B4-BE49-F238E27FC236}">
                <a16:creationId xmlns:a16="http://schemas.microsoft.com/office/drawing/2014/main" id="{DEF93B13-4254-A2A7-1AEF-D328D0BA3442}"/>
              </a:ext>
            </a:extLst>
          </p:cNvPr>
          <p:cNvSpPr txBox="1"/>
          <p:nvPr/>
        </p:nvSpPr>
        <p:spPr>
          <a:xfrm>
            <a:off x="799630" y="2323629"/>
            <a:ext cx="5672666"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FFFF"/>
                </a:solidFill>
              </a:rPr>
              <a:t>Katie Clausen</a:t>
            </a:r>
          </a:p>
          <a:p>
            <a:r>
              <a:rPr lang="en-US">
                <a:solidFill>
                  <a:schemeClr val="bg1"/>
                </a:solidFill>
              </a:rPr>
              <a:t>kclausen@gailborden.info</a:t>
            </a:r>
          </a:p>
          <a:p>
            <a:r>
              <a:rPr lang="en-US">
                <a:solidFill>
                  <a:srgbClr val="FFFFFF"/>
                </a:solidFill>
              </a:rPr>
              <a:t>847-608-5205</a:t>
            </a:r>
          </a:p>
          <a:p>
            <a:endParaRPr lang="en-US">
              <a:solidFill>
                <a:srgbClr val="FFFFFF"/>
              </a:solidFill>
            </a:endParaRPr>
          </a:p>
          <a:p>
            <a:endParaRPr lang="en-US">
              <a:solidFill>
                <a:srgbClr val="FFFFFF"/>
              </a:solidFill>
            </a:endParaRPr>
          </a:p>
          <a:p>
            <a:r>
              <a:rPr lang="en-US">
                <a:solidFill>
                  <a:srgbClr val="FFFFFF"/>
                </a:solidFill>
              </a:rPr>
              <a:t>Sophie Kenney</a:t>
            </a:r>
            <a:endParaRPr lang="en-US"/>
          </a:p>
          <a:p>
            <a:r>
              <a:rPr lang="en-US">
                <a:solidFill>
                  <a:srgbClr val="FFFFFF"/>
                </a:solidFill>
              </a:rPr>
              <a:t>Skenney@gepl.org </a:t>
            </a:r>
          </a:p>
          <a:p>
            <a:r>
              <a:rPr lang="en-US">
                <a:solidFill>
                  <a:srgbClr val="FFFFFF"/>
                </a:solidFill>
              </a:rPr>
              <a:t>Sophiekenney09@gmail.com </a:t>
            </a:r>
          </a:p>
        </p:txBody>
      </p:sp>
    </p:spTree>
    <p:extLst>
      <p:ext uri="{BB962C8B-B14F-4D97-AF65-F5344CB8AC3E}">
        <p14:creationId xmlns:p14="http://schemas.microsoft.com/office/powerpoint/2010/main" val="767611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38">
            <a:extLst>
              <a:ext uri="{FF2B5EF4-FFF2-40B4-BE49-F238E27FC236}">
                <a16:creationId xmlns:a16="http://schemas.microsoft.com/office/drawing/2014/main" id="{36B9F8E7-EAA1-4B1C-BC13-EEB5C78CF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40">
            <a:extLst>
              <a:ext uri="{FF2B5EF4-FFF2-40B4-BE49-F238E27FC236}">
                <a16:creationId xmlns:a16="http://schemas.microsoft.com/office/drawing/2014/main" id="{18A7734B-518B-46E3-AF41-1134F2FF7B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4">
            <a:extLst>
              <a:ext uri="{FF2B5EF4-FFF2-40B4-BE49-F238E27FC236}">
                <a16:creationId xmlns:a16="http://schemas.microsoft.com/office/drawing/2014/main" id="{8DED76B9-5273-4139-ACC9-B6E36ADE2385}"/>
              </a:ext>
            </a:extLst>
          </p:cNvPr>
          <p:cNvSpPr>
            <a:spLocks noGrp="1"/>
          </p:cNvSpPr>
          <p:nvPr>
            <p:ph type="title"/>
          </p:nvPr>
        </p:nvSpPr>
        <p:spPr>
          <a:xfrm>
            <a:off x="649045" y="365124"/>
            <a:ext cx="9523655" cy="1501327"/>
          </a:xfrm>
        </p:spPr>
        <p:txBody>
          <a:bodyPr vert="horz" lIns="91440" tIns="45720" rIns="91440" bIns="45720" rtlCol="0" anchor="b">
            <a:normAutofit/>
          </a:bodyPr>
          <a:lstStyle/>
          <a:p>
            <a:r>
              <a:rPr lang="en-US" spc="-40">
                <a:solidFill>
                  <a:srgbClr val="FFFFFF"/>
                </a:solidFill>
              </a:rPr>
              <a:t>Overview</a:t>
            </a:r>
          </a:p>
        </p:txBody>
      </p:sp>
      <p:pic>
        <p:nvPicPr>
          <p:cNvPr id="5" name="Picture 5">
            <a:extLst>
              <a:ext uri="{FF2B5EF4-FFF2-40B4-BE49-F238E27FC236}">
                <a16:creationId xmlns:a16="http://schemas.microsoft.com/office/drawing/2014/main" id="{B1C5D3C6-256A-6E8C-ACAA-7B9F48879097}"/>
              </a:ext>
            </a:extLst>
          </p:cNvPr>
          <p:cNvPicPr>
            <a:picLocks noGrp="1" noChangeAspect="1"/>
          </p:cNvPicPr>
          <p:nvPr>
            <p:ph type="pic" sz="quarter" idx="13"/>
          </p:nvPr>
        </p:nvPicPr>
        <p:blipFill rotWithShape="1">
          <a:blip r:embed="rId3"/>
          <a:srcRect t="8722" r="-1" b="8721"/>
          <a:stretch/>
        </p:blipFill>
        <p:spPr>
          <a:xfrm>
            <a:off x="1" y="2286000"/>
            <a:ext cx="5067300" cy="4572000"/>
          </a:xfrm>
          <a:prstGeom prst="rect">
            <a:avLst/>
          </a:prstGeom>
        </p:spPr>
      </p:pic>
      <p:sp>
        <p:nvSpPr>
          <p:cNvPr id="18" name="Text Placeholder 17">
            <a:extLst>
              <a:ext uri="{FF2B5EF4-FFF2-40B4-BE49-F238E27FC236}">
                <a16:creationId xmlns:a16="http://schemas.microsoft.com/office/drawing/2014/main" id="{87F2C169-25EA-4609-BC8A-BCA7C433EEE4}"/>
              </a:ext>
            </a:extLst>
          </p:cNvPr>
          <p:cNvSpPr>
            <a:spLocks noGrp="1"/>
          </p:cNvSpPr>
          <p:nvPr>
            <p:ph type="body" sz="quarter" idx="15"/>
          </p:nvPr>
        </p:nvSpPr>
        <p:spPr>
          <a:xfrm>
            <a:off x="5509921" y="2653796"/>
            <a:ext cx="6307536" cy="3284359"/>
          </a:xfrm>
        </p:spPr>
        <p:txBody>
          <a:bodyPr vert="horz" lIns="91440" tIns="45720" rIns="91440" bIns="45720" rtlCol="0" anchor="t">
            <a:noAutofit/>
          </a:bodyPr>
          <a:lstStyle/>
          <a:p>
            <a:pPr marL="114300" indent="0">
              <a:buNone/>
            </a:pPr>
            <a:endParaRPr lang="en-US" sz="2400"/>
          </a:p>
          <a:p>
            <a:pPr indent="-228600"/>
            <a:r>
              <a:rPr lang="en-US" sz="2400"/>
              <a:t>Acknowledgements</a:t>
            </a:r>
          </a:p>
          <a:p>
            <a:pPr indent="-228600"/>
            <a:r>
              <a:rPr lang="en-US" sz="2400"/>
              <a:t>Learning Outcomes</a:t>
            </a:r>
          </a:p>
          <a:p>
            <a:pPr indent="-228600"/>
            <a:r>
              <a:rPr lang="en-US" sz="2400"/>
              <a:t>General Best Practices</a:t>
            </a:r>
          </a:p>
          <a:p>
            <a:pPr indent="-228600"/>
            <a:r>
              <a:rPr lang="en-US" sz="2400"/>
              <a:t>Presenting Outside Your Lived Experience</a:t>
            </a:r>
          </a:p>
          <a:p>
            <a:pPr indent="-228600"/>
            <a:r>
              <a:rPr lang="en-US" sz="2400"/>
              <a:t>Supporting Inclusivity Through Planning</a:t>
            </a:r>
          </a:p>
          <a:p>
            <a:pPr indent="-228600"/>
            <a:r>
              <a:rPr lang="en-US" sz="2400"/>
              <a:t>Resources</a:t>
            </a:r>
          </a:p>
          <a:p>
            <a:pPr indent="-228600"/>
            <a:endParaRPr lang="en-US"/>
          </a:p>
        </p:txBody>
      </p:sp>
      <p:sp>
        <p:nvSpPr>
          <p:cNvPr id="20" name="Footer Placeholder 19">
            <a:extLst>
              <a:ext uri="{FF2B5EF4-FFF2-40B4-BE49-F238E27FC236}">
                <a16:creationId xmlns:a16="http://schemas.microsoft.com/office/drawing/2014/main" id="{6DB8AAF6-0D0C-4F4F-A10E-6A66E4A7BEC3}"/>
              </a:ext>
            </a:extLst>
          </p:cNvPr>
          <p:cNvSpPr>
            <a:spLocks noGrp="1"/>
          </p:cNvSpPr>
          <p:nvPr>
            <p:ph type="ftr" sz="quarter" idx="11"/>
          </p:nvPr>
        </p:nvSpPr>
        <p:spPr>
          <a:xfrm>
            <a:off x="52726" y="6484999"/>
            <a:ext cx="5203331" cy="365125"/>
          </a:xfrm>
        </p:spPr>
        <p:txBody>
          <a:bodyPr vert="horz" lIns="91440" tIns="45720" rIns="91440" bIns="45720" rtlCol="0" anchor="ctr">
            <a:normAutofit/>
          </a:bodyPr>
          <a:lstStyle/>
          <a:p>
            <a:pPr>
              <a:spcAft>
                <a:spcPts val="600"/>
              </a:spcAft>
            </a:pPr>
            <a:r>
              <a:rPr lang="en-US" sz="800">
                <a:solidFill>
                  <a:schemeClr val="accent2"/>
                </a:solidFill>
              </a:rPr>
              <a:t>Presenting Early Literacy Programming with a Culturally Aware and Inclusive Lens, Clausen &amp; Kenney 2022</a:t>
            </a:r>
            <a:endParaRPr lang="en-US" sz="800" kern="1200">
              <a:solidFill>
                <a:schemeClr val="accent2"/>
              </a:solidFill>
              <a:latin typeface="+mn-lt"/>
              <a:ea typeface="+mn-ea"/>
              <a:cs typeface="+mn-cs"/>
            </a:endParaRPr>
          </a:p>
        </p:txBody>
      </p:sp>
      <p:sp>
        <p:nvSpPr>
          <p:cNvPr id="21" name="Slide Number Placeholder 20">
            <a:extLst>
              <a:ext uri="{FF2B5EF4-FFF2-40B4-BE49-F238E27FC236}">
                <a16:creationId xmlns:a16="http://schemas.microsoft.com/office/drawing/2014/main" id="{C19BFBA5-3E41-40F8-9EFB-9DF730F5B6E4}"/>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fld id="{244D815C-8BF3-4ECF-A945-A2A7C2983AF9}" type="slidenum">
              <a:rPr lang="en-US" noProof="0"/>
              <a:pPr lvl="0">
                <a:spcAft>
                  <a:spcPts val="600"/>
                </a:spcAft>
              </a:pPr>
              <a:t>3</a:t>
            </a:fld>
            <a:endParaRPr lang="en-US" noProof="0"/>
          </a:p>
        </p:txBody>
      </p:sp>
    </p:spTree>
    <p:extLst>
      <p:ext uri="{BB962C8B-B14F-4D97-AF65-F5344CB8AC3E}">
        <p14:creationId xmlns:p14="http://schemas.microsoft.com/office/powerpoint/2010/main" val="2106347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416728" y="430173"/>
            <a:ext cx="9523655" cy="1501327"/>
          </a:xfrm>
        </p:spPr>
        <p:txBody>
          <a:bodyPr/>
          <a:lstStyle/>
          <a:p>
            <a:r>
              <a:rPr lang="en-US"/>
              <a:t>Acknowledgements</a:t>
            </a:r>
          </a:p>
        </p:txBody>
      </p:sp>
      <p:sp>
        <p:nvSpPr>
          <p:cNvPr id="3" name="Footer Placeholder 2">
            <a:extLst>
              <a:ext uri="{FF2B5EF4-FFF2-40B4-BE49-F238E27FC236}">
                <a16:creationId xmlns:a16="http://schemas.microsoft.com/office/drawing/2014/main" id="{88BDA17F-F303-4811-96C4-AD8A09ABEC11}"/>
              </a:ext>
            </a:extLst>
          </p:cNvPr>
          <p:cNvSpPr>
            <a:spLocks noGrp="1"/>
          </p:cNvSpPr>
          <p:nvPr>
            <p:ph type="ftr" sz="quarter" idx="11"/>
          </p:nvPr>
        </p:nvSpPr>
        <p:spPr>
          <a:xfrm>
            <a:off x="201168" y="6356350"/>
            <a:ext cx="4837176" cy="365125"/>
          </a:xfrm>
        </p:spPr>
        <p:txBody>
          <a:bodyPr/>
          <a:lstStyle/>
          <a:p>
            <a:r>
              <a:rPr lang="en-US"/>
              <a:t>Presentation title</a:t>
            </a:r>
          </a:p>
        </p:txBody>
      </p:sp>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353787" y="2412352"/>
            <a:ext cx="6264710" cy="4254245"/>
          </a:xfrm>
        </p:spPr>
        <p:txBody>
          <a:bodyPr vert="horz" lIns="91440" tIns="45720" rIns="91440" bIns="45720" rtlCol="0" anchor="t">
            <a:normAutofit/>
          </a:bodyPr>
          <a:lstStyle/>
          <a:p>
            <a:r>
              <a:rPr lang="en-US" dirty="0"/>
              <a:t>Land Acknowledgement</a:t>
            </a:r>
          </a:p>
          <a:p>
            <a:r>
              <a:rPr lang="en-US" sz="1400" dirty="0">
                <a:ea typeface="+mn-lt"/>
                <a:cs typeface="+mn-lt"/>
              </a:rPr>
              <a:t>The Glen Ellyn Public Library is grateful for its place in the Village of Glen Ellyn and the land we are able to inhabit. We acknowledge the peoples who were here long before the village was formed: the Ojibwe, Odawa, and Potawatomi who are also known as the Council of Three Fires. Others such as the </a:t>
            </a:r>
            <a:r>
              <a:rPr lang="en-US" sz="1400" dirty="0" err="1">
                <a:ea typeface="+mn-lt"/>
                <a:cs typeface="+mn-lt"/>
              </a:rPr>
              <a:t>Očhéthi</a:t>
            </a:r>
            <a:r>
              <a:rPr lang="en-US" sz="1400" dirty="0">
                <a:ea typeface="+mn-lt"/>
                <a:cs typeface="+mn-lt"/>
              </a:rPr>
              <a:t> </a:t>
            </a:r>
            <a:r>
              <a:rPr lang="en-US" sz="1400" dirty="0" err="1">
                <a:ea typeface="+mn-lt"/>
                <a:cs typeface="+mn-lt"/>
              </a:rPr>
              <a:t>Šakówiŋ</a:t>
            </a:r>
            <a:r>
              <a:rPr lang="en-US" sz="1400" dirty="0">
                <a:ea typeface="+mn-lt"/>
                <a:cs typeface="+mn-lt"/>
              </a:rPr>
              <a:t>, Kickapoo, Peoria, Miami, Sauk, Fox, and Illinois also settled on and moved through this land. </a:t>
            </a:r>
            <a:endParaRPr lang="en-US" sz="1400" dirty="0"/>
          </a:p>
          <a:p>
            <a:endParaRPr lang="en-US" sz="1400" dirty="0">
              <a:ea typeface="+mn-lt"/>
              <a:cs typeface="+mn-lt"/>
            </a:endParaRPr>
          </a:p>
          <a:p>
            <a:r>
              <a:rPr lang="en-US" sz="1400" dirty="0">
                <a:ea typeface="+mn-lt"/>
                <a:cs typeface="+mn-lt"/>
              </a:rPr>
              <a:t>The Gail Borden Public Library is grateful for its place in Elgin, Illinois and the land we are able to inhabit. We acknowledge the peoples who were here long before the city was formed: the </a:t>
            </a:r>
            <a:r>
              <a:rPr lang="en-US" sz="1400" dirty="0" err="1">
                <a:ea typeface="+mn-lt"/>
                <a:cs typeface="+mn-lt"/>
              </a:rPr>
              <a:t>Bodwéwadmi</a:t>
            </a:r>
            <a:r>
              <a:rPr lang="en-US" sz="1400" dirty="0">
                <a:ea typeface="+mn-lt"/>
                <a:cs typeface="+mn-lt"/>
              </a:rPr>
              <a:t>, </a:t>
            </a:r>
            <a:r>
              <a:rPr lang="en-US" sz="1400" dirty="0" err="1">
                <a:ea typeface="+mn-lt"/>
                <a:cs typeface="+mn-lt"/>
              </a:rPr>
              <a:t>Myaamia</a:t>
            </a:r>
            <a:r>
              <a:rPr lang="en-US" sz="1400" dirty="0">
                <a:ea typeface="+mn-lt"/>
                <a:cs typeface="+mn-lt"/>
              </a:rPr>
              <a:t>, </a:t>
            </a:r>
            <a:r>
              <a:rPr lang="en-US" sz="1400" dirty="0" err="1">
                <a:ea typeface="+mn-lt"/>
                <a:cs typeface="+mn-lt"/>
              </a:rPr>
              <a:t>Očhéthi</a:t>
            </a:r>
            <a:r>
              <a:rPr lang="en-US" sz="1400" dirty="0">
                <a:ea typeface="+mn-lt"/>
                <a:cs typeface="+mn-lt"/>
              </a:rPr>
              <a:t> </a:t>
            </a:r>
            <a:r>
              <a:rPr lang="en-US" sz="1400" dirty="0" err="1">
                <a:ea typeface="+mn-lt"/>
                <a:cs typeface="+mn-lt"/>
              </a:rPr>
              <a:t>Šakówiŋ</a:t>
            </a:r>
            <a:r>
              <a:rPr lang="en-US" sz="1400" dirty="0">
                <a:ea typeface="+mn-lt"/>
                <a:cs typeface="+mn-lt"/>
              </a:rPr>
              <a:t>, </a:t>
            </a:r>
            <a:r>
              <a:rPr lang="en-US" sz="1400" dirty="0" err="1">
                <a:ea typeface="+mn-lt"/>
                <a:cs typeface="+mn-lt"/>
              </a:rPr>
              <a:t>Hoocąk</a:t>
            </a:r>
            <a:r>
              <a:rPr lang="en-US" sz="1400" dirty="0">
                <a:ea typeface="+mn-lt"/>
                <a:cs typeface="+mn-lt"/>
              </a:rPr>
              <a:t>, and </a:t>
            </a:r>
            <a:r>
              <a:rPr lang="en-US" sz="1400" dirty="0" err="1">
                <a:ea typeface="+mn-lt"/>
                <a:cs typeface="+mn-lt"/>
              </a:rPr>
              <a:t>Kiikaapoi</a:t>
            </a:r>
            <a:r>
              <a:rPr lang="en-US" sz="1400" dirty="0">
                <a:ea typeface="+mn-lt"/>
                <a:cs typeface="+mn-lt"/>
              </a:rPr>
              <a:t> settled on and moved through this land. </a:t>
            </a:r>
            <a:endParaRPr lang="en-US" sz="1400" dirty="0" err="1"/>
          </a:p>
          <a:p>
            <a:endParaRPr lang="en-US" sz="1200"/>
          </a:p>
          <a:p>
            <a:endParaRPr lang="en-US" dirty="0"/>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1365992" y="6356350"/>
            <a:ext cx="630936" cy="365125"/>
          </a:xfrm>
        </p:spPr>
        <p:txBody>
          <a:bodyPr/>
          <a:lstStyle/>
          <a:p>
            <a:pPr lvl="0"/>
            <a:fld id="{244D815C-8BF3-4ECF-A945-A2A7C2983AF9}" type="slidenum">
              <a:rPr lang="en-US" noProof="0" smtClean="0"/>
              <a:pPr lvl="0"/>
              <a:t>4</a:t>
            </a:fld>
            <a:endParaRPr lang="en-US" noProof="0"/>
          </a:p>
        </p:txBody>
      </p:sp>
      <p:pic>
        <p:nvPicPr>
          <p:cNvPr id="2" name="Picture 5">
            <a:extLst>
              <a:ext uri="{FF2B5EF4-FFF2-40B4-BE49-F238E27FC236}">
                <a16:creationId xmlns:a16="http://schemas.microsoft.com/office/drawing/2014/main" id="{B1D52B78-DAAC-A31E-F3AB-F94EE50DE8F0}"/>
              </a:ext>
            </a:extLst>
          </p:cNvPr>
          <p:cNvPicPr>
            <a:picLocks noGrp="1" noChangeAspect="1"/>
          </p:cNvPicPr>
          <p:nvPr>
            <p:ph type="pic" sz="quarter" idx="13"/>
          </p:nvPr>
        </p:nvPicPr>
        <p:blipFill rotWithShape="1">
          <a:blip r:embed="rId3"/>
          <a:srcRect t="5902" b="5902"/>
          <a:stretch/>
        </p:blipFill>
        <p:spPr>
          <a:xfrm>
            <a:off x="6897382" y="2369978"/>
            <a:ext cx="4102250" cy="4174677"/>
          </a:xfrm>
        </p:spPr>
      </p:pic>
      <p:sp>
        <p:nvSpPr>
          <p:cNvPr id="6" name="Footer Placeholder 3">
            <a:extLst>
              <a:ext uri="{FF2B5EF4-FFF2-40B4-BE49-F238E27FC236}">
                <a16:creationId xmlns:a16="http://schemas.microsoft.com/office/drawing/2014/main" id="{58883E03-12B6-1028-DE82-11FE2625FF08}"/>
              </a:ext>
            </a:extLst>
          </p:cNvPr>
          <p:cNvSpPr txBox="1">
            <a:spLocks/>
          </p:cNvSpPr>
          <p:nvPr/>
        </p:nvSpPr>
        <p:spPr>
          <a:xfrm>
            <a:off x="3612" y="6497461"/>
            <a:ext cx="6699842" cy="365125"/>
          </a:xfrm>
          <a:prstGeom prst="rect">
            <a:avLst/>
          </a:prstGeom>
        </p:spPr>
        <p:txBody>
          <a:bodyPr vert="horz" lIns="91440" tIns="45720" rIns="91440" bIns="45720" rtlCol="0" anchor="ctr"/>
          <a:lstStyle>
            <a:defPPr>
              <a:defRPr lang="en-US"/>
            </a:defPPr>
            <a:lvl1pPr marL="0" algn="l" defTabSz="914400" rtl="0" eaLnBrk="1" latinLnBrk="0" hangingPunct="1">
              <a:defRPr sz="105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accent2"/>
                </a:solidFill>
                <a:ea typeface="+mn-lt"/>
                <a:cs typeface="+mn-lt"/>
              </a:rPr>
              <a:t>Presenting Early Literacy Programming with a Culturally Aware and Inclusive Lens, Clausen &amp; Kenney 2022</a:t>
            </a:r>
            <a:endParaRPr lang="en-US">
              <a:solidFill>
                <a:schemeClr val="accent2"/>
              </a:solidFill>
              <a:ea typeface="+mn-lt"/>
              <a:cs typeface="+mn-lt"/>
            </a:endParaRPr>
          </a:p>
        </p:txBody>
      </p:sp>
    </p:spTree>
    <p:extLst>
      <p:ext uri="{BB962C8B-B14F-4D97-AF65-F5344CB8AC3E}">
        <p14:creationId xmlns:p14="http://schemas.microsoft.com/office/powerpoint/2010/main" val="1074753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416728" y="430173"/>
            <a:ext cx="9523655" cy="1501327"/>
          </a:xfrm>
        </p:spPr>
        <p:txBody>
          <a:bodyPr/>
          <a:lstStyle/>
          <a:p>
            <a:r>
              <a:rPr lang="en-US" dirty="0"/>
              <a:t>Growth Mindset</a:t>
            </a:r>
          </a:p>
        </p:txBody>
      </p:sp>
      <p:sp>
        <p:nvSpPr>
          <p:cNvPr id="3" name="Footer Placeholder 2">
            <a:extLst>
              <a:ext uri="{FF2B5EF4-FFF2-40B4-BE49-F238E27FC236}">
                <a16:creationId xmlns:a16="http://schemas.microsoft.com/office/drawing/2014/main" id="{88BDA17F-F303-4811-96C4-AD8A09ABEC11}"/>
              </a:ext>
            </a:extLst>
          </p:cNvPr>
          <p:cNvSpPr>
            <a:spLocks noGrp="1"/>
          </p:cNvSpPr>
          <p:nvPr>
            <p:ph type="ftr" sz="quarter" idx="11"/>
          </p:nvPr>
        </p:nvSpPr>
        <p:spPr>
          <a:xfrm>
            <a:off x="201168" y="6356350"/>
            <a:ext cx="4837176" cy="365125"/>
          </a:xfrm>
        </p:spPr>
        <p:txBody>
          <a:bodyPr/>
          <a:lstStyle/>
          <a:p>
            <a:r>
              <a:rPr lang="en-US"/>
              <a:t>Presentation title</a:t>
            </a:r>
          </a:p>
        </p:txBody>
      </p:sp>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353787" y="2412352"/>
            <a:ext cx="6431978" cy="4272830"/>
          </a:xfrm>
        </p:spPr>
        <p:txBody>
          <a:bodyPr vert="horz" lIns="91440" tIns="45720" rIns="91440" bIns="45720" rtlCol="0" anchor="t">
            <a:normAutofit/>
          </a:bodyPr>
          <a:lstStyle/>
          <a:p>
            <a:r>
              <a:rPr lang="en-US" dirty="0"/>
              <a:t>Reframe your perspective</a:t>
            </a:r>
          </a:p>
          <a:p>
            <a:pPr marL="285750" indent="-285750">
              <a:buChar char="•"/>
            </a:pPr>
            <a:r>
              <a:rPr lang="en-US" sz="2000" dirty="0"/>
              <a:t>How do you recognize bias?</a:t>
            </a:r>
          </a:p>
          <a:p>
            <a:pPr marL="285750" indent="-285750">
              <a:buChar char="•"/>
            </a:pPr>
            <a:r>
              <a:rPr lang="en-US" sz="2000" dirty="0"/>
              <a:t>What do you with this knowledge?</a:t>
            </a:r>
          </a:p>
          <a:p>
            <a:pPr marL="285750" indent="-285750">
              <a:buChar char="•"/>
            </a:pPr>
            <a:r>
              <a:rPr lang="en-US" sz="2000" dirty="0"/>
              <a:t>How does my bias impact our interactions with young people and their families?</a:t>
            </a:r>
          </a:p>
          <a:p>
            <a:pPr marL="285750" indent="-285750">
              <a:buChar char="•"/>
            </a:pPr>
            <a:r>
              <a:rPr lang="en-US" sz="2000" dirty="0"/>
              <a:t>Is my bias impacting outcomes for the community I serve?</a:t>
            </a:r>
          </a:p>
          <a:p>
            <a:endParaRPr lang="en-US" sz="1200"/>
          </a:p>
          <a:p>
            <a:endParaRPr lang="en-US" dirty="0"/>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1365992" y="6356350"/>
            <a:ext cx="630936" cy="365125"/>
          </a:xfrm>
        </p:spPr>
        <p:txBody>
          <a:bodyPr/>
          <a:lstStyle/>
          <a:p>
            <a:pPr lvl="0"/>
            <a:fld id="{244D815C-8BF3-4ECF-A945-A2A7C2983AF9}" type="slidenum">
              <a:rPr lang="en-US" noProof="0" smtClean="0"/>
              <a:pPr lvl="0"/>
              <a:t>5</a:t>
            </a:fld>
            <a:endParaRPr lang="en-US" noProof="0"/>
          </a:p>
        </p:txBody>
      </p:sp>
      <p:sp>
        <p:nvSpPr>
          <p:cNvPr id="6" name="Footer Placeholder 3">
            <a:extLst>
              <a:ext uri="{FF2B5EF4-FFF2-40B4-BE49-F238E27FC236}">
                <a16:creationId xmlns:a16="http://schemas.microsoft.com/office/drawing/2014/main" id="{58883E03-12B6-1028-DE82-11FE2625FF08}"/>
              </a:ext>
            </a:extLst>
          </p:cNvPr>
          <p:cNvSpPr txBox="1">
            <a:spLocks/>
          </p:cNvSpPr>
          <p:nvPr/>
        </p:nvSpPr>
        <p:spPr>
          <a:xfrm>
            <a:off x="3612" y="6497461"/>
            <a:ext cx="6699842" cy="365125"/>
          </a:xfrm>
          <a:prstGeom prst="rect">
            <a:avLst/>
          </a:prstGeom>
        </p:spPr>
        <p:txBody>
          <a:bodyPr vert="horz" lIns="91440" tIns="45720" rIns="91440" bIns="45720" rtlCol="0" anchor="ctr"/>
          <a:lstStyle>
            <a:defPPr>
              <a:defRPr lang="en-US"/>
            </a:defPPr>
            <a:lvl1pPr marL="0" algn="l" defTabSz="914400" rtl="0" eaLnBrk="1" latinLnBrk="0" hangingPunct="1">
              <a:defRPr sz="105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accent2"/>
                </a:solidFill>
                <a:ea typeface="+mn-lt"/>
                <a:cs typeface="+mn-lt"/>
              </a:rPr>
              <a:t>Presenting Early Literacy Programming with a Culturally Aware and Inclusive Lens, Clausen &amp; Kenney 2022</a:t>
            </a:r>
            <a:endParaRPr lang="en-US">
              <a:solidFill>
                <a:schemeClr val="accent2"/>
              </a:solidFill>
              <a:ea typeface="+mn-lt"/>
              <a:cs typeface="+mn-lt"/>
            </a:endParaRPr>
          </a:p>
        </p:txBody>
      </p:sp>
      <p:pic>
        <p:nvPicPr>
          <p:cNvPr id="8" name="Picture 8" descr="Paper head with rainbow and clouds">
            <a:extLst>
              <a:ext uri="{FF2B5EF4-FFF2-40B4-BE49-F238E27FC236}">
                <a16:creationId xmlns:a16="http://schemas.microsoft.com/office/drawing/2014/main" id="{50F6564A-3A01-054B-3A17-EB1DFBFB4638}"/>
              </a:ext>
            </a:extLst>
          </p:cNvPr>
          <p:cNvPicPr>
            <a:picLocks noChangeAspect="1"/>
          </p:cNvPicPr>
          <p:nvPr/>
        </p:nvPicPr>
        <p:blipFill>
          <a:blip r:embed="rId3"/>
          <a:stretch>
            <a:fillRect/>
          </a:stretch>
        </p:blipFill>
        <p:spPr>
          <a:xfrm>
            <a:off x="8311376" y="2526767"/>
            <a:ext cx="2557345" cy="3597953"/>
          </a:xfrm>
          <a:prstGeom prst="rect">
            <a:avLst/>
          </a:prstGeom>
        </p:spPr>
      </p:pic>
    </p:spTree>
    <p:extLst>
      <p:ext uri="{BB962C8B-B14F-4D97-AF65-F5344CB8AC3E}">
        <p14:creationId xmlns:p14="http://schemas.microsoft.com/office/powerpoint/2010/main" val="3614136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33A45BB7-743C-4BC2-94A3-33BF976851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9C6BBFFD-A512-4F47-884D-35894619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AB4C3"/>
              </a:solidFill>
            </a:endParaRPr>
          </a:p>
        </p:txBody>
      </p:sp>
      <p:sp>
        <p:nvSpPr>
          <p:cNvPr id="33" name="Title 32">
            <a:extLst>
              <a:ext uri="{FF2B5EF4-FFF2-40B4-BE49-F238E27FC236}">
                <a16:creationId xmlns:a16="http://schemas.microsoft.com/office/drawing/2014/main" id="{2D22322F-E79D-4BEF-8038-DE2C8F5CCA40}"/>
              </a:ext>
            </a:extLst>
          </p:cNvPr>
          <p:cNvSpPr>
            <a:spLocks noGrp="1"/>
          </p:cNvSpPr>
          <p:nvPr>
            <p:ph type="title"/>
          </p:nvPr>
        </p:nvSpPr>
        <p:spPr>
          <a:xfrm>
            <a:off x="816943" y="-86910"/>
            <a:ext cx="10552355" cy="1501327"/>
          </a:xfrm>
        </p:spPr>
        <p:txBody>
          <a:bodyPr vert="horz" lIns="91440" tIns="45720" rIns="91440" bIns="45720" rtlCol="0" anchor="b">
            <a:normAutofit/>
          </a:bodyPr>
          <a:lstStyle/>
          <a:p>
            <a:pPr algn="l">
              <a:lnSpc>
                <a:spcPct val="90000"/>
              </a:lnSpc>
            </a:pPr>
            <a:r>
              <a:rPr lang="en-US" spc="-40">
                <a:solidFill>
                  <a:srgbClr val="FFFFFF"/>
                </a:solidFill>
              </a:rPr>
              <a:t>Learning Outcomes</a:t>
            </a:r>
          </a:p>
        </p:txBody>
      </p:sp>
      <p:sp>
        <p:nvSpPr>
          <p:cNvPr id="8" name="Slide Number Placeholder 7">
            <a:extLst>
              <a:ext uri="{FF2B5EF4-FFF2-40B4-BE49-F238E27FC236}">
                <a16:creationId xmlns:a16="http://schemas.microsoft.com/office/drawing/2014/main" id="{99800B7A-B486-4409-9EDD-0A7B9628EDE8}"/>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fld id="{06B786C7-B8F9-4072-AAAA-17258464D730}" type="slidenum">
              <a:rPr lang="en-US" noProof="0" smtClean="0"/>
              <a:pPr lvl="0">
                <a:spcAft>
                  <a:spcPts val="600"/>
                </a:spcAft>
              </a:pPr>
              <a:t>6</a:t>
            </a:fld>
            <a:endParaRPr lang="en-US" noProof="0"/>
          </a:p>
        </p:txBody>
      </p:sp>
      <p:graphicFrame>
        <p:nvGraphicFramePr>
          <p:cNvPr id="35" name="Content Placeholder 12">
            <a:extLst>
              <a:ext uri="{FF2B5EF4-FFF2-40B4-BE49-F238E27FC236}">
                <a16:creationId xmlns:a16="http://schemas.microsoft.com/office/drawing/2014/main" id="{3F456E1B-6995-E168-0F0A-67B9E4E7B85B}"/>
              </a:ext>
            </a:extLst>
          </p:cNvPr>
          <p:cNvGraphicFramePr/>
          <p:nvPr>
            <p:extLst>
              <p:ext uri="{D42A27DB-BD31-4B8C-83A1-F6EECF244321}">
                <p14:modId xmlns:p14="http://schemas.microsoft.com/office/powerpoint/2010/main" val="3903728114"/>
              </p:ext>
            </p:extLst>
          </p:nvPr>
        </p:nvGraphicFramePr>
        <p:xfrm>
          <a:off x="-52027" y="2456830"/>
          <a:ext cx="12290154" cy="49227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8" name="Picture 18">
            <a:extLst>
              <a:ext uri="{FF2B5EF4-FFF2-40B4-BE49-F238E27FC236}">
                <a16:creationId xmlns:a16="http://schemas.microsoft.com/office/drawing/2014/main" id="{92E11344-F2B3-CCC6-E273-A57273886C13}"/>
              </a:ext>
            </a:extLst>
          </p:cNvPr>
          <p:cNvPicPr>
            <a:picLocks noChangeAspect="1"/>
          </p:cNvPicPr>
          <p:nvPr/>
        </p:nvPicPr>
        <p:blipFill>
          <a:blip r:embed="rId8"/>
          <a:stretch>
            <a:fillRect/>
          </a:stretch>
        </p:blipFill>
        <p:spPr>
          <a:xfrm>
            <a:off x="872067" y="2284574"/>
            <a:ext cx="2583731" cy="3021971"/>
          </a:xfrm>
          <a:prstGeom prst="rect">
            <a:avLst/>
          </a:prstGeom>
        </p:spPr>
      </p:pic>
      <p:pic>
        <p:nvPicPr>
          <p:cNvPr id="19" name="Picture 19">
            <a:extLst>
              <a:ext uri="{FF2B5EF4-FFF2-40B4-BE49-F238E27FC236}">
                <a16:creationId xmlns:a16="http://schemas.microsoft.com/office/drawing/2014/main" id="{8977A3BF-0549-BCEA-095F-7A4D66641F02}"/>
              </a:ext>
            </a:extLst>
          </p:cNvPr>
          <p:cNvPicPr>
            <a:picLocks noChangeAspect="1"/>
          </p:cNvPicPr>
          <p:nvPr/>
        </p:nvPicPr>
        <p:blipFill>
          <a:blip r:embed="rId9"/>
          <a:stretch>
            <a:fillRect/>
          </a:stretch>
        </p:blipFill>
        <p:spPr>
          <a:xfrm>
            <a:off x="4247612" y="2586145"/>
            <a:ext cx="3713278" cy="2637853"/>
          </a:xfrm>
          <a:prstGeom prst="rect">
            <a:avLst/>
          </a:prstGeom>
        </p:spPr>
      </p:pic>
      <p:pic>
        <p:nvPicPr>
          <p:cNvPr id="21" name="Picture 21">
            <a:extLst>
              <a:ext uri="{FF2B5EF4-FFF2-40B4-BE49-F238E27FC236}">
                <a16:creationId xmlns:a16="http://schemas.microsoft.com/office/drawing/2014/main" id="{4A77F802-7EF7-C7D9-3555-BC6B9544DE2B}"/>
              </a:ext>
            </a:extLst>
          </p:cNvPr>
          <p:cNvPicPr>
            <a:picLocks noChangeAspect="1"/>
          </p:cNvPicPr>
          <p:nvPr/>
        </p:nvPicPr>
        <p:blipFill>
          <a:blip r:embed="rId10"/>
          <a:stretch>
            <a:fillRect/>
          </a:stretch>
        </p:blipFill>
        <p:spPr>
          <a:xfrm>
            <a:off x="7705025" y="2583770"/>
            <a:ext cx="4489446" cy="2640272"/>
          </a:xfrm>
          <a:prstGeom prst="rect">
            <a:avLst/>
          </a:prstGeom>
        </p:spPr>
      </p:pic>
      <p:sp>
        <p:nvSpPr>
          <p:cNvPr id="54" name="Footer Placeholder 3">
            <a:extLst>
              <a:ext uri="{FF2B5EF4-FFF2-40B4-BE49-F238E27FC236}">
                <a16:creationId xmlns:a16="http://schemas.microsoft.com/office/drawing/2014/main" id="{4ADFB5CD-F95F-9F0F-9B1E-68F62D6AE83C}"/>
              </a:ext>
            </a:extLst>
          </p:cNvPr>
          <p:cNvSpPr>
            <a:spLocks noGrp="1"/>
          </p:cNvSpPr>
          <p:nvPr>
            <p:ph type="ftr" sz="quarter" idx="11"/>
          </p:nvPr>
        </p:nvSpPr>
        <p:spPr>
          <a:xfrm>
            <a:off x="3612" y="6497461"/>
            <a:ext cx="6699842" cy="365125"/>
          </a:xfrm>
        </p:spPr>
        <p:txBody>
          <a:bodyPr/>
          <a:lstStyle/>
          <a:p>
            <a:r>
              <a:rPr lang="en-US" sz="800">
                <a:solidFill>
                  <a:schemeClr val="accent2"/>
                </a:solidFill>
                <a:ea typeface="+mn-lt"/>
                <a:cs typeface="+mn-lt"/>
              </a:rPr>
              <a:t>Presenting Early Literacy Programming with a Culturally Aware and Inclusive Lens, Clausen &amp; Kenney 2022</a:t>
            </a:r>
            <a:endParaRPr lang="en-US">
              <a:solidFill>
                <a:schemeClr val="accent2"/>
              </a:solidFill>
              <a:ea typeface="+mn-lt"/>
              <a:cs typeface="+mn-lt"/>
            </a:endParaRPr>
          </a:p>
        </p:txBody>
      </p:sp>
    </p:spTree>
    <p:extLst>
      <p:ext uri="{BB962C8B-B14F-4D97-AF65-F5344CB8AC3E}">
        <p14:creationId xmlns:p14="http://schemas.microsoft.com/office/powerpoint/2010/main" val="2805428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4" name="Rectangle 1153">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56" name="Rectangle 1155">
            <a:extLst>
              <a:ext uri="{FF2B5EF4-FFF2-40B4-BE49-F238E27FC236}">
                <a16:creationId xmlns:a16="http://schemas.microsoft.com/office/drawing/2014/main" id="{18BC37F5-B364-4B3A-8D22-CAE87E2E9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8" name="Rectangle 1157">
            <a:extLst>
              <a:ext uri="{FF2B5EF4-FFF2-40B4-BE49-F238E27FC236}">
                <a16:creationId xmlns:a16="http://schemas.microsoft.com/office/drawing/2014/main" id="{27651B67-E533-45AC-83BF-C8FF57185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67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AB4C3"/>
              </a:solidFill>
            </a:endParaRPr>
          </a:p>
        </p:txBody>
      </p:sp>
      <p:sp>
        <p:nvSpPr>
          <p:cNvPr id="25" name="Title 24">
            <a:extLst>
              <a:ext uri="{FF2B5EF4-FFF2-40B4-BE49-F238E27FC236}">
                <a16:creationId xmlns:a16="http://schemas.microsoft.com/office/drawing/2014/main" id="{330F6403-11BB-440A-81D1-11DAFA7ABF5D}"/>
              </a:ext>
            </a:extLst>
          </p:cNvPr>
          <p:cNvSpPr>
            <a:spLocks noGrp="1"/>
          </p:cNvSpPr>
          <p:nvPr>
            <p:ph type="title"/>
          </p:nvPr>
        </p:nvSpPr>
        <p:spPr>
          <a:xfrm>
            <a:off x="311903" y="911994"/>
            <a:ext cx="4849883" cy="4051311"/>
          </a:xfrm>
        </p:spPr>
        <p:txBody>
          <a:bodyPr vert="horz" lIns="91440" tIns="45720" rIns="91440" bIns="45720" rtlCol="0" anchor="t">
            <a:normAutofit/>
          </a:bodyPr>
          <a:lstStyle/>
          <a:p>
            <a:pPr>
              <a:lnSpc>
                <a:spcPct val="90000"/>
              </a:lnSpc>
            </a:pPr>
            <a:r>
              <a:rPr lang="en-US" sz="5400" spc="-40">
                <a:solidFill>
                  <a:srgbClr val="FFFFFF"/>
                </a:solidFill>
              </a:rPr>
              <a:t>Best</a:t>
            </a:r>
            <a:r>
              <a:rPr lang="en-US" sz="5400" b="1" kern="1200" spc="-40" baseline="0">
                <a:solidFill>
                  <a:srgbClr val="FFFFFF"/>
                </a:solidFill>
                <a:latin typeface="+mj-lt"/>
                <a:ea typeface="+mj-ea"/>
                <a:cs typeface="+mj-cs"/>
              </a:rPr>
              <a:t> Practices for All Presenters</a:t>
            </a:r>
          </a:p>
        </p:txBody>
      </p:sp>
      <p:sp>
        <p:nvSpPr>
          <p:cNvPr id="29" name="Content Placeholder 28">
            <a:extLst>
              <a:ext uri="{FF2B5EF4-FFF2-40B4-BE49-F238E27FC236}">
                <a16:creationId xmlns:a16="http://schemas.microsoft.com/office/drawing/2014/main" id="{B5620B4C-BB15-6789-23EE-92735D6894AC}"/>
              </a:ext>
            </a:extLst>
          </p:cNvPr>
          <p:cNvSpPr>
            <a:spLocks noGrp="1"/>
          </p:cNvSpPr>
          <p:nvPr>
            <p:ph sz="quarter" idx="14"/>
          </p:nvPr>
        </p:nvSpPr>
        <p:spPr>
          <a:xfrm>
            <a:off x="647700" y="4640424"/>
            <a:ext cx="4152460" cy="1303176"/>
          </a:xfrm>
        </p:spPr>
        <p:txBody>
          <a:bodyPr vert="horz" lIns="91440" tIns="45720" rIns="91440" bIns="45720" rtlCol="0" anchor="b">
            <a:noAutofit/>
          </a:bodyPr>
          <a:lstStyle/>
          <a:p>
            <a:pPr marL="0" indent="0">
              <a:lnSpc>
                <a:spcPct val="100000"/>
              </a:lnSpc>
              <a:buNone/>
            </a:pPr>
            <a:r>
              <a:rPr lang="en-US" sz="4400" b="1" kern="1200" spc="-20" baseline="0">
                <a:solidFill>
                  <a:srgbClr val="FFFFFF"/>
                </a:solidFill>
                <a:latin typeface="+mn-lt"/>
                <a:ea typeface="+mn-ea"/>
                <a:cs typeface="+mn-cs"/>
              </a:rPr>
              <a:t>1. Recognize your power</a:t>
            </a:r>
          </a:p>
        </p:txBody>
      </p:sp>
      <p:pic>
        <p:nvPicPr>
          <p:cNvPr id="1113" name="Picture 1113" descr="A picture containing text, toy, doll&#10;&#10;Description automatically generated">
            <a:extLst>
              <a:ext uri="{FF2B5EF4-FFF2-40B4-BE49-F238E27FC236}">
                <a16:creationId xmlns:a16="http://schemas.microsoft.com/office/drawing/2014/main" id="{1B2BD5C7-486F-0AAF-8B61-00B9A75C0A09}"/>
              </a:ext>
            </a:extLst>
          </p:cNvPr>
          <p:cNvPicPr>
            <a:picLocks noChangeAspect="1"/>
          </p:cNvPicPr>
          <p:nvPr/>
        </p:nvPicPr>
        <p:blipFill rotWithShape="1">
          <a:blip r:embed="rId3"/>
          <a:srcRect t="2597" r="2" b="31468"/>
          <a:stretch/>
        </p:blipFill>
        <p:spPr>
          <a:xfrm>
            <a:off x="5067300" y="10"/>
            <a:ext cx="7124700" cy="6857990"/>
          </a:xfrm>
          <a:prstGeom prst="rect">
            <a:avLst/>
          </a:prstGeom>
        </p:spPr>
      </p:pic>
      <p:sp>
        <p:nvSpPr>
          <p:cNvPr id="5" name="Slide Number Placeholder 4">
            <a:extLst>
              <a:ext uri="{FF2B5EF4-FFF2-40B4-BE49-F238E27FC236}">
                <a16:creationId xmlns:a16="http://schemas.microsoft.com/office/drawing/2014/main" id="{AA33C4C9-9778-4A59-9001-6EC6F52349CA}"/>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fld id="{06B786C7-B8F9-4072-AAAA-17258464D730}" type="slidenum">
              <a:rPr lang="en-US" noProof="0">
                <a:solidFill>
                  <a:srgbClr val="FFFFFF"/>
                </a:solidFill>
              </a:rPr>
              <a:pPr lvl="0">
                <a:spcAft>
                  <a:spcPts val="600"/>
                </a:spcAft>
              </a:pPr>
              <a:t>7</a:t>
            </a:fld>
            <a:endParaRPr lang="en-US" noProof="0">
              <a:solidFill>
                <a:srgbClr val="FFFFFF"/>
              </a:solidFill>
            </a:endParaRPr>
          </a:p>
        </p:txBody>
      </p:sp>
      <p:sp>
        <p:nvSpPr>
          <p:cNvPr id="3" name="Footer Placeholder 3">
            <a:extLst>
              <a:ext uri="{FF2B5EF4-FFF2-40B4-BE49-F238E27FC236}">
                <a16:creationId xmlns:a16="http://schemas.microsoft.com/office/drawing/2014/main" id="{DFB0E87C-43DF-A17C-BA8A-7481896B1E3D}"/>
              </a:ext>
            </a:extLst>
          </p:cNvPr>
          <p:cNvSpPr txBox="1">
            <a:spLocks/>
          </p:cNvSpPr>
          <p:nvPr/>
        </p:nvSpPr>
        <p:spPr>
          <a:xfrm>
            <a:off x="3612" y="6497461"/>
            <a:ext cx="6699842" cy="365125"/>
          </a:xfrm>
          <a:prstGeom prst="rect">
            <a:avLst/>
          </a:prstGeom>
        </p:spPr>
        <p:txBody>
          <a:bodyPr vert="horz" lIns="91440" tIns="45720" rIns="91440" bIns="45720" rtlCol="0" anchor="ctr"/>
          <a:lstStyle>
            <a:defPPr>
              <a:defRPr lang="en-US"/>
            </a:defPPr>
            <a:lvl1pPr marL="0" algn="l"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accent2"/>
                </a:solidFill>
                <a:ea typeface="+mn-lt"/>
                <a:cs typeface="+mn-lt"/>
              </a:rPr>
              <a:t>Presenting Early Literacy Programming with a Culturally Aware and Inclusive Lens, Clausen &amp; Kenney 2022</a:t>
            </a:r>
            <a:endParaRPr lang="en-US">
              <a:solidFill>
                <a:schemeClr val="accent2"/>
              </a:solidFill>
              <a:ea typeface="+mn-lt"/>
              <a:cs typeface="+mn-lt"/>
            </a:endParaRPr>
          </a:p>
        </p:txBody>
      </p:sp>
    </p:spTree>
    <p:extLst>
      <p:ext uri="{BB962C8B-B14F-4D97-AF65-F5344CB8AC3E}">
        <p14:creationId xmlns:p14="http://schemas.microsoft.com/office/powerpoint/2010/main" val="2586161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3">
            <a:extLst>
              <a:ext uri="{FF2B5EF4-FFF2-40B4-BE49-F238E27FC236}">
                <a16:creationId xmlns:a16="http://schemas.microsoft.com/office/drawing/2014/main" id="{569E3417-C771-4F3C-B4DD-356263496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5">
            <a:extLst>
              <a:ext uri="{FF2B5EF4-FFF2-40B4-BE49-F238E27FC236}">
                <a16:creationId xmlns:a16="http://schemas.microsoft.com/office/drawing/2014/main" id="{0580DD05-39CD-4456-866A-CD4ADCD8FF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CDBA53-FC40-9943-5E12-6998279F0DD7}"/>
              </a:ext>
            </a:extLst>
          </p:cNvPr>
          <p:cNvSpPr>
            <a:spLocks noGrp="1"/>
          </p:cNvSpPr>
          <p:nvPr>
            <p:ph type="title"/>
          </p:nvPr>
        </p:nvSpPr>
        <p:spPr>
          <a:xfrm>
            <a:off x="430619" y="801445"/>
            <a:ext cx="2312582" cy="5255111"/>
          </a:xfrm>
        </p:spPr>
        <p:txBody>
          <a:bodyPr vert="horz" lIns="91440" tIns="45720" rIns="91440" bIns="45720" rtlCol="0" anchor="t">
            <a:normAutofit/>
          </a:bodyPr>
          <a:lstStyle/>
          <a:p>
            <a:pPr>
              <a:lnSpc>
                <a:spcPct val="90000"/>
              </a:lnSpc>
            </a:pPr>
            <a:r>
              <a:rPr lang="en-US" sz="2800" spc="-40">
                <a:solidFill>
                  <a:srgbClr val="FFFFFF"/>
                </a:solidFill>
              </a:rPr>
              <a:t>Best Practices for All Presenters</a:t>
            </a:r>
          </a:p>
        </p:txBody>
      </p:sp>
      <p:pic>
        <p:nvPicPr>
          <p:cNvPr id="7" name="Picture 7">
            <a:extLst>
              <a:ext uri="{FF2B5EF4-FFF2-40B4-BE49-F238E27FC236}">
                <a16:creationId xmlns:a16="http://schemas.microsoft.com/office/drawing/2014/main" id="{77E594D5-08AB-D088-0771-CF76DEA34CD8}"/>
              </a:ext>
            </a:extLst>
          </p:cNvPr>
          <p:cNvPicPr>
            <a:picLocks noChangeAspect="1"/>
          </p:cNvPicPr>
          <p:nvPr/>
        </p:nvPicPr>
        <p:blipFill rotWithShape="1">
          <a:blip r:embed="rId3"/>
          <a:srcRect b="25926"/>
          <a:stretch/>
        </p:blipFill>
        <p:spPr>
          <a:xfrm>
            <a:off x="3040641" y="10"/>
            <a:ext cx="9144000" cy="4571990"/>
          </a:xfrm>
          <a:prstGeom prst="rect">
            <a:avLst/>
          </a:prstGeom>
        </p:spPr>
      </p:pic>
      <p:sp>
        <p:nvSpPr>
          <p:cNvPr id="3" name="Content Placeholder 2">
            <a:extLst>
              <a:ext uri="{FF2B5EF4-FFF2-40B4-BE49-F238E27FC236}">
                <a16:creationId xmlns:a16="http://schemas.microsoft.com/office/drawing/2014/main" id="{4789F230-EC58-DF4B-3569-938CB5E2AC27}"/>
              </a:ext>
            </a:extLst>
          </p:cNvPr>
          <p:cNvSpPr>
            <a:spLocks noGrp="1"/>
          </p:cNvSpPr>
          <p:nvPr>
            <p:ph sz="quarter" idx="14"/>
          </p:nvPr>
        </p:nvSpPr>
        <p:spPr>
          <a:xfrm>
            <a:off x="3595396" y="4964654"/>
            <a:ext cx="7796951" cy="1255171"/>
          </a:xfrm>
        </p:spPr>
        <p:txBody>
          <a:bodyPr vert="horz" lIns="91440" tIns="45720" rIns="91440" bIns="45720" rtlCol="0" anchor="t">
            <a:normAutofit/>
          </a:bodyPr>
          <a:lstStyle/>
          <a:p>
            <a:pPr marL="0" indent="0">
              <a:buNone/>
            </a:pPr>
            <a:r>
              <a:rPr lang="en-US" sz="3200" b="1"/>
              <a:t>2. Celebrate—not tokenize—a culture</a:t>
            </a:r>
            <a:endParaRPr lang="en-US"/>
          </a:p>
          <a:p>
            <a:pPr marL="0"/>
            <a:endParaRPr lang="en-US"/>
          </a:p>
          <a:p>
            <a:pPr marL="0"/>
            <a:endParaRPr lang="en-US"/>
          </a:p>
        </p:txBody>
      </p:sp>
      <p:sp>
        <p:nvSpPr>
          <p:cNvPr id="4" name="Footer Placeholder 3">
            <a:extLst>
              <a:ext uri="{FF2B5EF4-FFF2-40B4-BE49-F238E27FC236}">
                <a16:creationId xmlns:a16="http://schemas.microsoft.com/office/drawing/2014/main" id="{02637B69-252E-FDCF-49C4-E4D31506835F}"/>
              </a:ext>
            </a:extLst>
          </p:cNvPr>
          <p:cNvSpPr>
            <a:spLocks noGrp="1"/>
          </p:cNvSpPr>
          <p:nvPr>
            <p:ph type="ftr" sz="quarter" idx="11"/>
          </p:nvPr>
        </p:nvSpPr>
        <p:spPr>
          <a:xfrm>
            <a:off x="201168" y="6356350"/>
            <a:ext cx="2689266" cy="365125"/>
          </a:xfrm>
        </p:spPr>
        <p:txBody>
          <a:bodyPr vert="horz" lIns="91440" tIns="45720" rIns="91440" bIns="45720" rtlCol="0" anchor="ctr">
            <a:normAutofit fontScale="70000" lnSpcReduction="20000"/>
          </a:bodyPr>
          <a:lstStyle/>
          <a:p>
            <a:pPr>
              <a:spcAft>
                <a:spcPts val="600"/>
              </a:spcAft>
            </a:pPr>
            <a:r>
              <a:rPr lang="en-US">
                <a:solidFill>
                  <a:schemeClr val="accent2"/>
                </a:solidFill>
                <a:ea typeface="+mn-lt"/>
                <a:cs typeface="+mn-lt"/>
              </a:rPr>
              <a:t>Presenting Early Literacy Programming with a Culturally Aware and Inclusive Lens, Clausen &amp; Kenney 2022</a:t>
            </a:r>
          </a:p>
        </p:txBody>
      </p:sp>
      <p:sp>
        <p:nvSpPr>
          <p:cNvPr id="5" name="Slide Number Placeholder 4">
            <a:extLst>
              <a:ext uri="{FF2B5EF4-FFF2-40B4-BE49-F238E27FC236}">
                <a16:creationId xmlns:a16="http://schemas.microsoft.com/office/drawing/2014/main" id="{A834AE30-A4A1-A7EA-1FF1-B9DF6C144975}"/>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06B786C7-B8F9-4072-AAAA-17258464D730}" type="slidenum">
              <a:rPr kumimoji="0" lang="en-US" b="0" i="0" u="none" strike="noStrike" cap="none" spc="0" normalizeH="0" baseline="0" noProof="0">
                <a:ln>
                  <a:noFill/>
                </a:ln>
                <a:effectLst/>
                <a:uLnTx/>
                <a:uFillTx/>
              </a:rPr>
              <a:pPr marR="0" lvl="0" indent="0" fontAlgn="auto">
                <a:spcBef>
                  <a:spcPts val="0"/>
                </a:spcBef>
                <a:spcAft>
                  <a:spcPts val="600"/>
                </a:spcAft>
                <a:buClrTx/>
                <a:buSzTx/>
                <a:buFontTx/>
                <a:buNone/>
                <a:tabLst/>
                <a:defRPr/>
              </a:pPr>
              <a:t>8</a:t>
            </a:fld>
            <a:endParaRPr kumimoji="0" lang="en-US" b="0" i="0" u="none" strike="noStrike" cap="none" spc="0" normalizeH="0" baseline="0" noProof="0">
              <a:ln>
                <a:noFill/>
              </a:ln>
              <a:effectLst/>
              <a:uLnTx/>
              <a:uFillTx/>
            </a:endParaRPr>
          </a:p>
        </p:txBody>
      </p:sp>
    </p:spTree>
    <p:extLst>
      <p:ext uri="{BB962C8B-B14F-4D97-AF65-F5344CB8AC3E}">
        <p14:creationId xmlns:p14="http://schemas.microsoft.com/office/powerpoint/2010/main" val="15313177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3">
            <a:extLst>
              <a:ext uri="{FF2B5EF4-FFF2-40B4-BE49-F238E27FC236}">
                <a16:creationId xmlns:a16="http://schemas.microsoft.com/office/drawing/2014/main" id="{ACDDFFB0-721F-4A15-8F27-1B8597D52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CDBA53-FC40-9943-5E12-6998279F0DD7}"/>
              </a:ext>
            </a:extLst>
          </p:cNvPr>
          <p:cNvSpPr>
            <a:spLocks noGrp="1"/>
          </p:cNvSpPr>
          <p:nvPr>
            <p:ph type="title"/>
          </p:nvPr>
        </p:nvSpPr>
        <p:spPr>
          <a:xfrm>
            <a:off x="518548" y="817158"/>
            <a:ext cx="6956406" cy="1792848"/>
          </a:xfrm>
        </p:spPr>
        <p:txBody>
          <a:bodyPr vert="horz" lIns="91440" tIns="45720" rIns="91440" bIns="45720" rtlCol="0" anchor="b">
            <a:noAutofit/>
          </a:bodyPr>
          <a:lstStyle/>
          <a:p>
            <a:pPr>
              <a:lnSpc>
                <a:spcPct val="90000"/>
              </a:lnSpc>
            </a:pPr>
            <a:r>
              <a:rPr lang="en-US" sz="5400" spc="-40">
                <a:solidFill>
                  <a:schemeClr val="accent1"/>
                </a:solidFill>
              </a:rPr>
              <a:t>Best Practices for All Presenters</a:t>
            </a:r>
          </a:p>
        </p:txBody>
      </p:sp>
      <p:sp>
        <p:nvSpPr>
          <p:cNvPr id="3" name="Content Placeholder 2">
            <a:extLst>
              <a:ext uri="{FF2B5EF4-FFF2-40B4-BE49-F238E27FC236}">
                <a16:creationId xmlns:a16="http://schemas.microsoft.com/office/drawing/2014/main" id="{4789F230-EC58-DF4B-3569-938CB5E2AC27}"/>
              </a:ext>
            </a:extLst>
          </p:cNvPr>
          <p:cNvSpPr>
            <a:spLocks noGrp="1"/>
          </p:cNvSpPr>
          <p:nvPr>
            <p:ph sz="quarter" idx="14"/>
          </p:nvPr>
        </p:nvSpPr>
        <p:spPr>
          <a:xfrm>
            <a:off x="1125565" y="3241728"/>
            <a:ext cx="6594777" cy="3800556"/>
          </a:xfrm>
        </p:spPr>
        <p:txBody>
          <a:bodyPr vert="horz" lIns="91440" tIns="45720" rIns="91440" bIns="45720" rtlCol="0" anchor="t">
            <a:normAutofit/>
          </a:bodyPr>
          <a:lstStyle/>
          <a:p>
            <a:pPr marL="0" indent="0">
              <a:buNone/>
            </a:pPr>
            <a:r>
              <a:rPr lang="en-US" sz="5400" b="1"/>
              <a:t>3. Use "I" Statements</a:t>
            </a:r>
            <a:endParaRPr lang="en-US" sz="5400"/>
          </a:p>
          <a:p>
            <a:pPr marL="0"/>
            <a:endParaRPr lang="en-US"/>
          </a:p>
          <a:p>
            <a:pPr marL="0"/>
            <a:endParaRPr lang="en-US"/>
          </a:p>
        </p:txBody>
      </p:sp>
      <p:sp>
        <p:nvSpPr>
          <p:cNvPr id="5" name="Slide Number Placeholder 4">
            <a:extLst>
              <a:ext uri="{FF2B5EF4-FFF2-40B4-BE49-F238E27FC236}">
                <a16:creationId xmlns:a16="http://schemas.microsoft.com/office/drawing/2014/main" id="{A834AE30-A4A1-A7EA-1FF1-B9DF6C144975}"/>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06B786C7-B8F9-4072-AAAA-17258464D730}" type="slidenum">
              <a:rPr kumimoji="0" lang="en-US" b="0" i="0" u="none" strike="noStrike" cap="none" spc="0" normalizeH="0" baseline="0" noProof="0">
                <a:ln>
                  <a:noFill/>
                </a:ln>
                <a:solidFill>
                  <a:srgbClr val="FFFFFF"/>
                </a:solidFill>
                <a:effectLst/>
                <a:uLnTx/>
                <a:uFillTx/>
              </a:rPr>
              <a:pPr marR="0" lvl="0" indent="0" fontAlgn="auto">
                <a:spcBef>
                  <a:spcPts val="0"/>
                </a:spcBef>
                <a:spcAft>
                  <a:spcPts val="600"/>
                </a:spcAft>
                <a:buClrTx/>
                <a:buSzTx/>
                <a:buFontTx/>
                <a:buNone/>
                <a:tabLst/>
                <a:defRPr/>
              </a:pPr>
              <a:t>9</a:t>
            </a:fld>
            <a:endParaRPr kumimoji="0" lang="en-US" b="0" i="0" u="none" strike="noStrike" cap="none" spc="0" normalizeH="0" baseline="0" noProof="0">
              <a:ln>
                <a:noFill/>
              </a:ln>
              <a:solidFill>
                <a:srgbClr val="FFFFFF"/>
              </a:solidFill>
              <a:effectLst/>
              <a:uLnTx/>
              <a:uFillTx/>
            </a:endParaRPr>
          </a:p>
        </p:txBody>
      </p:sp>
      <p:pic>
        <p:nvPicPr>
          <p:cNvPr id="6" name="Picture 7" descr="A picture containing vector graphics&#10;&#10;Description automatically generated">
            <a:extLst>
              <a:ext uri="{FF2B5EF4-FFF2-40B4-BE49-F238E27FC236}">
                <a16:creationId xmlns:a16="http://schemas.microsoft.com/office/drawing/2014/main" id="{17A1F763-5A3B-6547-E300-15C2FA83227C}"/>
              </a:ext>
            </a:extLst>
          </p:cNvPr>
          <p:cNvPicPr>
            <a:picLocks noChangeAspect="1"/>
          </p:cNvPicPr>
          <p:nvPr/>
        </p:nvPicPr>
        <p:blipFill rotWithShape="1">
          <a:blip r:embed="rId3"/>
          <a:srcRect l="11024" r="11024"/>
          <a:stretch/>
        </p:blipFill>
        <p:spPr>
          <a:xfrm>
            <a:off x="7086601" y="10"/>
            <a:ext cx="5105400" cy="6857990"/>
          </a:xfrm>
          <a:prstGeom prst="rect">
            <a:avLst/>
          </a:prstGeom>
        </p:spPr>
      </p:pic>
      <p:sp>
        <p:nvSpPr>
          <p:cNvPr id="8" name="Footer Placeholder 3">
            <a:extLst>
              <a:ext uri="{FF2B5EF4-FFF2-40B4-BE49-F238E27FC236}">
                <a16:creationId xmlns:a16="http://schemas.microsoft.com/office/drawing/2014/main" id="{37DE14F3-8696-CAD1-7B1C-D608660CB721}"/>
              </a:ext>
            </a:extLst>
          </p:cNvPr>
          <p:cNvSpPr>
            <a:spLocks noGrp="1"/>
          </p:cNvSpPr>
          <p:nvPr>
            <p:ph type="ftr" sz="quarter" idx="11"/>
          </p:nvPr>
        </p:nvSpPr>
        <p:spPr>
          <a:xfrm>
            <a:off x="3612" y="6497461"/>
            <a:ext cx="6699842" cy="365125"/>
          </a:xfrm>
        </p:spPr>
        <p:txBody>
          <a:bodyPr/>
          <a:lstStyle/>
          <a:p>
            <a:r>
              <a:rPr lang="en-US" sz="800">
                <a:solidFill>
                  <a:schemeClr val="accent2"/>
                </a:solidFill>
                <a:ea typeface="+mn-lt"/>
                <a:cs typeface="+mn-lt"/>
              </a:rPr>
              <a:t>Presenting Early Literacy Programming with a Culturally Aware and Inclusive Lens, Clausen &amp; Kenney 2022</a:t>
            </a:r>
            <a:endParaRPr lang="en-US">
              <a:solidFill>
                <a:schemeClr val="accent2"/>
              </a:solidFill>
              <a:ea typeface="+mn-lt"/>
              <a:cs typeface="+mn-lt"/>
            </a:endParaRPr>
          </a:p>
        </p:txBody>
      </p:sp>
    </p:spTree>
    <p:extLst>
      <p:ext uri="{BB962C8B-B14F-4D97-AF65-F5344CB8AC3E}">
        <p14:creationId xmlns:p14="http://schemas.microsoft.com/office/powerpoint/2010/main" val="2743003760"/>
      </p:ext>
    </p:extLst>
  </p:cSld>
  <p:clrMapOvr>
    <a:masterClrMapping/>
  </p:clrMapOvr>
</p:sld>
</file>

<file path=ppt/theme/theme1.xml><?xml version="1.0" encoding="utf-8"?>
<a:theme xmlns:a="http://schemas.openxmlformats.org/drawingml/2006/main" name="ColorBlockVTI">
  <a:themeElements>
    <a:clrScheme name="ColorBlock Color Scheme">
      <a:dk1>
        <a:sysClr val="windowText" lastClr="000000"/>
      </a:dk1>
      <a:lt1>
        <a:sysClr val="window" lastClr="FFFFFF"/>
      </a:lt1>
      <a:dk2>
        <a:srgbClr val="002044"/>
      </a:dk2>
      <a:lt2>
        <a:srgbClr val="F5F0F3"/>
      </a:lt2>
      <a:accent1>
        <a:srgbClr val="4A41C5"/>
      </a:accent1>
      <a:accent2>
        <a:srgbClr val="37997B"/>
      </a:accent2>
      <a:accent3>
        <a:srgbClr val="17B4DF"/>
      </a:accent3>
      <a:accent4>
        <a:srgbClr val="E69500"/>
      </a:accent4>
      <a:accent5>
        <a:srgbClr val="276D77"/>
      </a:accent5>
      <a:accent6>
        <a:srgbClr val="386ECE"/>
      </a:accent6>
      <a:hlink>
        <a:srgbClr val="AF1DAF"/>
      </a:hlink>
      <a:folHlink>
        <a:srgbClr val="FE5C68"/>
      </a:folHlink>
    </a:clrScheme>
    <a:fontScheme name="Custom 1">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lorBlockVTI" id="{733CB85B-8F47-42FB-9326-9FF507018D27}" vid="{069BD9C2-DF61-4F2B-A577-A59C7FC2FF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D1F2201-AEB8-4954-A8CB-3AC4242CC73C}">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2A742F3-D2BE-4CC5-9066-2DB838FE2FFD}">
  <ds:schemaRefs>
    <ds:schemaRef ds:uri="230e9df3-be65-4c73-a93b-d1236ebd677e"/>
    <ds:schemaRef ds:uri="71af3243-3dd4-4a8d-8c0d-dd76da1f02a5"/>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959152A6-D9F2-46C7-B217-D613495E7AFF}">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21</Slides>
  <Notes>21</Notes>
  <HiddenSlides>0</HiddenSlide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ColorBlockVTI</vt:lpstr>
      <vt:lpstr>Presenting Early Literacy Programming with a Culturally Aware and Inclusive Lens </vt:lpstr>
      <vt:lpstr>Introductions</vt:lpstr>
      <vt:lpstr>Overview</vt:lpstr>
      <vt:lpstr>Acknowledgements</vt:lpstr>
      <vt:lpstr>Growth Mindset</vt:lpstr>
      <vt:lpstr>Learning Outcomes</vt:lpstr>
      <vt:lpstr>Best Practices for All Presenters</vt:lpstr>
      <vt:lpstr>Best Practices for All Presenters</vt:lpstr>
      <vt:lpstr>Best Practices for All Presenters</vt:lpstr>
      <vt:lpstr>4. Use Neutral Language </vt:lpstr>
      <vt:lpstr>5. Steer clear of assumptions</vt:lpstr>
      <vt:lpstr>Presenting Outside Your Lived Experience</vt:lpstr>
      <vt:lpstr>Presenting Outside Your Lived Experience</vt:lpstr>
      <vt:lpstr>Supporting Inclusivity With Intentional Planning</vt:lpstr>
      <vt:lpstr>Supporting Inclusivity With Intentional Planning</vt:lpstr>
      <vt:lpstr>Supporting Inclusivity With Intentional Planning</vt:lpstr>
      <vt:lpstr>Supporting Inclusivity With Intentional Planning</vt:lpstr>
      <vt:lpstr>Supporting Inclusivity With Intentional Planning</vt:lpstr>
      <vt:lpstr>Supporting Inclusivity With Intentional Planning</vt:lpstr>
      <vt:lpstr>Resources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
  <cp:revision>25</cp:revision>
  <dcterms:created xsi:type="dcterms:W3CDTF">2022-07-26T16:22:44Z</dcterms:created>
  <dcterms:modified xsi:type="dcterms:W3CDTF">2022-10-20T14:53:36Z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