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sldIdLst>
    <p:sldId id="256" r:id="rId2"/>
    <p:sldId id="259" r:id="rId3"/>
    <p:sldId id="261" r:id="rId4"/>
    <p:sldId id="265" r:id="rId5"/>
    <p:sldId id="268" r:id="rId6"/>
    <p:sldId id="269" r:id="rId7"/>
    <p:sldId id="271" r:id="rId8"/>
    <p:sldId id="316" r:id="rId9"/>
    <p:sldId id="318" r:id="rId10"/>
    <p:sldId id="272" r:id="rId11"/>
    <p:sldId id="273" r:id="rId12"/>
    <p:sldId id="274" r:id="rId13"/>
    <p:sldId id="275" r:id="rId14"/>
    <p:sldId id="276" r:id="rId15"/>
    <p:sldId id="277" r:id="rId16"/>
    <p:sldId id="281" r:id="rId17"/>
    <p:sldId id="282" r:id="rId18"/>
    <p:sldId id="290" r:id="rId19"/>
    <p:sldId id="284" r:id="rId20"/>
    <p:sldId id="286" r:id="rId21"/>
    <p:sldId id="287" r:id="rId22"/>
    <p:sldId id="288" r:id="rId23"/>
    <p:sldId id="289" r:id="rId24"/>
    <p:sldId id="292" r:id="rId25"/>
    <p:sldId id="293" r:id="rId26"/>
    <p:sldId id="296" r:id="rId27"/>
    <p:sldId id="297" r:id="rId28"/>
    <p:sldId id="298" r:id="rId29"/>
    <p:sldId id="299" r:id="rId30"/>
    <p:sldId id="300" r:id="rId31"/>
    <p:sldId id="301" r:id="rId32"/>
    <p:sldId id="302" r:id="rId33"/>
    <p:sldId id="303" r:id="rId34"/>
    <p:sldId id="304" r:id="rId35"/>
    <p:sldId id="305" r:id="rId36"/>
    <p:sldId id="306" r:id="rId37"/>
    <p:sldId id="314" r:id="rId38"/>
    <p:sldId id="320" r:id="rId39"/>
    <p:sldId id="31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A60"/>
    <a:srgbClr val="8BB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97"/>
    <p:restoredTop sz="96327"/>
  </p:normalViewPr>
  <p:slideViewPr>
    <p:cSldViewPr snapToGrid="0" snapToObjects="1">
      <p:cViewPr varScale="1">
        <p:scale>
          <a:sx n="109" d="100"/>
          <a:sy n="109" d="100"/>
        </p:scale>
        <p:origin x="8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8.xml.rels><?xml version="1.0" encoding="UTF-8" standalone="yes"?>
<Relationships xmlns="http://schemas.openxmlformats.org/package/2006/relationships"><Relationship Id="rId1" Type="http://schemas.openxmlformats.org/officeDocument/2006/relationships/hyperlink" Target="mailto:robin.bradford@gmail.com"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8.xml.rels><?xml version="1.0" encoding="UTF-8" standalone="yes"?>
<Relationships xmlns="http://schemas.openxmlformats.org/package/2006/relationships"><Relationship Id="rId1" Type="http://schemas.openxmlformats.org/officeDocument/2006/relationships/hyperlink" Target="mailto:robin.bradford@gmail.com"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9FEB11-F023-4D2A-9E7C-83367104556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3F60797-1A53-4F00-88AA-F1F640AB3C11}">
      <dgm:prSet/>
      <dgm:spPr/>
      <dgm:t>
        <a:bodyPr/>
        <a:lstStyle/>
        <a:p>
          <a:r>
            <a:rPr lang="en-US"/>
            <a:t>Whose voice are we missing in the collection?</a:t>
          </a:r>
        </a:p>
      </dgm:t>
    </dgm:pt>
    <dgm:pt modelId="{CB32A61D-F528-4221-8098-63F536CDA3AA}" type="parTrans" cxnId="{3B45C2A5-1D43-4E23-A4FC-8D7107D65D8C}">
      <dgm:prSet/>
      <dgm:spPr/>
      <dgm:t>
        <a:bodyPr/>
        <a:lstStyle/>
        <a:p>
          <a:endParaRPr lang="en-US"/>
        </a:p>
      </dgm:t>
    </dgm:pt>
    <dgm:pt modelId="{642B43E4-1BC8-4399-B0CD-50ADF4F1C282}" type="sibTrans" cxnId="{3B45C2A5-1D43-4E23-A4FC-8D7107D65D8C}">
      <dgm:prSet/>
      <dgm:spPr/>
      <dgm:t>
        <a:bodyPr/>
        <a:lstStyle/>
        <a:p>
          <a:endParaRPr lang="en-US"/>
        </a:p>
      </dgm:t>
    </dgm:pt>
    <dgm:pt modelId="{D7A7AECB-DE9E-458A-B267-D7802AD6E028}">
      <dgm:prSet/>
      <dgm:spPr/>
      <dgm:t>
        <a:bodyPr/>
        <a:lstStyle/>
        <a:p>
          <a:r>
            <a:rPr lang="en-US"/>
            <a:t>How do I increase those voices?</a:t>
          </a:r>
        </a:p>
      </dgm:t>
    </dgm:pt>
    <dgm:pt modelId="{F8CF6E09-591C-4A64-8345-02ECD765DDAB}" type="parTrans" cxnId="{08B64643-5AE5-4D60-B59A-674E27317D86}">
      <dgm:prSet/>
      <dgm:spPr/>
      <dgm:t>
        <a:bodyPr/>
        <a:lstStyle/>
        <a:p>
          <a:endParaRPr lang="en-US"/>
        </a:p>
      </dgm:t>
    </dgm:pt>
    <dgm:pt modelId="{4CB9BF99-2978-4FF3-B68D-40D3A131D2C9}" type="sibTrans" cxnId="{08B64643-5AE5-4D60-B59A-674E27317D86}">
      <dgm:prSet/>
      <dgm:spPr/>
      <dgm:t>
        <a:bodyPr/>
        <a:lstStyle/>
        <a:p>
          <a:endParaRPr lang="en-US"/>
        </a:p>
      </dgm:t>
    </dgm:pt>
    <dgm:pt modelId="{CA4A2674-64F0-4CE0-842D-4B138D54CAA8}">
      <dgm:prSet/>
      <dgm:spPr/>
      <dgm:t>
        <a:bodyPr/>
        <a:lstStyle/>
        <a:p>
          <a:r>
            <a:rPr lang="en-US"/>
            <a:t>Not every problem has a correct answer</a:t>
          </a:r>
        </a:p>
      </dgm:t>
    </dgm:pt>
    <dgm:pt modelId="{A1929916-D684-4075-8840-462E57197AE4}" type="parTrans" cxnId="{8B037FCD-802D-451C-BD58-CECBF206F7D7}">
      <dgm:prSet/>
      <dgm:spPr/>
      <dgm:t>
        <a:bodyPr/>
        <a:lstStyle/>
        <a:p>
          <a:endParaRPr lang="en-US"/>
        </a:p>
      </dgm:t>
    </dgm:pt>
    <dgm:pt modelId="{B7CE8D5D-1084-45EA-84C9-43C836E5D081}" type="sibTrans" cxnId="{8B037FCD-802D-451C-BD58-CECBF206F7D7}">
      <dgm:prSet/>
      <dgm:spPr/>
      <dgm:t>
        <a:bodyPr/>
        <a:lstStyle/>
        <a:p>
          <a:endParaRPr lang="en-US"/>
        </a:p>
      </dgm:t>
    </dgm:pt>
    <dgm:pt modelId="{2B7FB608-00FF-424A-B985-334DE9D90691}">
      <dgm:prSet/>
      <dgm:spPr/>
      <dgm:t>
        <a:bodyPr/>
        <a:lstStyle/>
        <a:p>
          <a:r>
            <a:rPr lang="en-US"/>
            <a:t>Some issues just need to be kept in mind, even if there is no immediate solution to them. </a:t>
          </a:r>
        </a:p>
      </dgm:t>
    </dgm:pt>
    <dgm:pt modelId="{81D07881-718F-4A10-BFF0-506D5EDA499C}" type="parTrans" cxnId="{FAD03B61-109A-4666-8046-B40135700B5C}">
      <dgm:prSet/>
      <dgm:spPr/>
      <dgm:t>
        <a:bodyPr/>
        <a:lstStyle/>
        <a:p>
          <a:endParaRPr lang="en-US"/>
        </a:p>
      </dgm:t>
    </dgm:pt>
    <dgm:pt modelId="{A373B348-6AB8-4A7F-9BB4-DA92629F0D2A}" type="sibTrans" cxnId="{FAD03B61-109A-4666-8046-B40135700B5C}">
      <dgm:prSet/>
      <dgm:spPr/>
      <dgm:t>
        <a:bodyPr/>
        <a:lstStyle/>
        <a:p>
          <a:endParaRPr lang="en-US"/>
        </a:p>
      </dgm:t>
    </dgm:pt>
    <dgm:pt modelId="{4F9F9B0D-2875-F241-8997-24A9A4C3B492}" type="pres">
      <dgm:prSet presAssocID="{F59FEB11-F023-4D2A-9E7C-83367104556D}" presName="linear" presStyleCnt="0">
        <dgm:presLayoutVars>
          <dgm:animLvl val="lvl"/>
          <dgm:resizeHandles val="exact"/>
        </dgm:presLayoutVars>
      </dgm:prSet>
      <dgm:spPr/>
    </dgm:pt>
    <dgm:pt modelId="{1B495F8A-1D26-6142-82D8-BC653144A731}" type="pres">
      <dgm:prSet presAssocID="{83F60797-1A53-4F00-88AA-F1F640AB3C11}" presName="parentText" presStyleLbl="node1" presStyleIdx="0" presStyleCnt="4">
        <dgm:presLayoutVars>
          <dgm:chMax val="0"/>
          <dgm:bulletEnabled val="1"/>
        </dgm:presLayoutVars>
      </dgm:prSet>
      <dgm:spPr/>
    </dgm:pt>
    <dgm:pt modelId="{788D7E18-70F9-7949-84CA-3C66328F194E}" type="pres">
      <dgm:prSet presAssocID="{642B43E4-1BC8-4399-B0CD-50ADF4F1C282}" presName="spacer" presStyleCnt="0"/>
      <dgm:spPr/>
    </dgm:pt>
    <dgm:pt modelId="{EE8DE90F-EBB4-E44A-B491-A314CD95C16B}" type="pres">
      <dgm:prSet presAssocID="{D7A7AECB-DE9E-458A-B267-D7802AD6E028}" presName="parentText" presStyleLbl="node1" presStyleIdx="1" presStyleCnt="4">
        <dgm:presLayoutVars>
          <dgm:chMax val="0"/>
          <dgm:bulletEnabled val="1"/>
        </dgm:presLayoutVars>
      </dgm:prSet>
      <dgm:spPr/>
    </dgm:pt>
    <dgm:pt modelId="{A99A1B7F-B0DA-274D-AC98-E7D8496AD36B}" type="pres">
      <dgm:prSet presAssocID="{4CB9BF99-2978-4FF3-B68D-40D3A131D2C9}" presName="spacer" presStyleCnt="0"/>
      <dgm:spPr/>
    </dgm:pt>
    <dgm:pt modelId="{CBB55699-6FD7-764B-9337-5A6B27C668CA}" type="pres">
      <dgm:prSet presAssocID="{CA4A2674-64F0-4CE0-842D-4B138D54CAA8}" presName="parentText" presStyleLbl="node1" presStyleIdx="2" presStyleCnt="4">
        <dgm:presLayoutVars>
          <dgm:chMax val="0"/>
          <dgm:bulletEnabled val="1"/>
        </dgm:presLayoutVars>
      </dgm:prSet>
      <dgm:spPr/>
    </dgm:pt>
    <dgm:pt modelId="{FF35A472-47F8-1E4E-BF47-729622834C38}" type="pres">
      <dgm:prSet presAssocID="{B7CE8D5D-1084-45EA-84C9-43C836E5D081}" presName="spacer" presStyleCnt="0"/>
      <dgm:spPr/>
    </dgm:pt>
    <dgm:pt modelId="{13AC664B-3E39-F447-807A-3F6B05557147}" type="pres">
      <dgm:prSet presAssocID="{2B7FB608-00FF-424A-B985-334DE9D90691}" presName="parentText" presStyleLbl="node1" presStyleIdx="3" presStyleCnt="4">
        <dgm:presLayoutVars>
          <dgm:chMax val="0"/>
          <dgm:bulletEnabled val="1"/>
        </dgm:presLayoutVars>
      </dgm:prSet>
      <dgm:spPr/>
    </dgm:pt>
  </dgm:ptLst>
  <dgm:cxnLst>
    <dgm:cxn modelId="{8A0D4B2E-C1BB-4A47-9BA5-FE51BB00BED1}" type="presOf" srcId="{83F60797-1A53-4F00-88AA-F1F640AB3C11}" destId="{1B495F8A-1D26-6142-82D8-BC653144A731}" srcOrd="0" destOrd="0" presId="urn:microsoft.com/office/officeart/2005/8/layout/vList2"/>
    <dgm:cxn modelId="{08B64643-5AE5-4D60-B59A-674E27317D86}" srcId="{F59FEB11-F023-4D2A-9E7C-83367104556D}" destId="{D7A7AECB-DE9E-458A-B267-D7802AD6E028}" srcOrd="1" destOrd="0" parTransId="{F8CF6E09-591C-4A64-8345-02ECD765DDAB}" sibTransId="{4CB9BF99-2978-4FF3-B68D-40D3A131D2C9}"/>
    <dgm:cxn modelId="{FBBC5158-D0E5-4946-970D-3894212A42AB}" type="presOf" srcId="{CA4A2674-64F0-4CE0-842D-4B138D54CAA8}" destId="{CBB55699-6FD7-764B-9337-5A6B27C668CA}" srcOrd="0" destOrd="0" presId="urn:microsoft.com/office/officeart/2005/8/layout/vList2"/>
    <dgm:cxn modelId="{FAD03B61-109A-4666-8046-B40135700B5C}" srcId="{F59FEB11-F023-4D2A-9E7C-83367104556D}" destId="{2B7FB608-00FF-424A-B985-334DE9D90691}" srcOrd="3" destOrd="0" parTransId="{81D07881-718F-4A10-BFF0-506D5EDA499C}" sibTransId="{A373B348-6AB8-4A7F-9BB4-DA92629F0D2A}"/>
    <dgm:cxn modelId="{75D4FC99-137B-E74B-8BB0-10CC2381163F}" type="presOf" srcId="{D7A7AECB-DE9E-458A-B267-D7802AD6E028}" destId="{EE8DE90F-EBB4-E44A-B491-A314CD95C16B}" srcOrd="0" destOrd="0" presId="urn:microsoft.com/office/officeart/2005/8/layout/vList2"/>
    <dgm:cxn modelId="{3B45C2A5-1D43-4E23-A4FC-8D7107D65D8C}" srcId="{F59FEB11-F023-4D2A-9E7C-83367104556D}" destId="{83F60797-1A53-4F00-88AA-F1F640AB3C11}" srcOrd="0" destOrd="0" parTransId="{CB32A61D-F528-4221-8098-63F536CDA3AA}" sibTransId="{642B43E4-1BC8-4399-B0CD-50ADF4F1C282}"/>
    <dgm:cxn modelId="{AA10DAB9-35C8-B440-BBDA-5253F156E1B3}" type="presOf" srcId="{2B7FB608-00FF-424A-B985-334DE9D90691}" destId="{13AC664B-3E39-F447-807A-3F6B05557147}" srcOrd="0" destOrd="0" presId="urn:microsoft.com/office/officeart/2005/8/layout/vList2"/>
    <dgm:cxn modelId="{8B037FCD-802D-451C-BD58-CECBF206F7D7}" srcId="{F59FEB11-F023-4D2A-9E7C-83367104556D}" destId="{CA4A2674-64F0-4CE0-842D-4B138D54CAA8}" srcOrd="2" destOrd="0" parTransId="{A1929916-D684-4075-8840-462E57197AE4}" sibTransId="{B7CE8D5D-1084-45EA-84C9-43C836E5D081}"/>
    <dgm:cxn modelId="{1B3CE1DC-3B8E-5141-A627-D2C247F97EAC}" type="presOf" srcId="{F59FEB11-F023-4D2A-9E7C-83367104556D}" destId="{4F9F9B0D-2875-F241-8997-24A9A4C3B492}" srcOrd="0" destOrd="0" presId="urn:microsoft.com/office/officeart/2005/8/layout/vList2"/>
    <dgm:cxn modelId="{30423ECF-C12C-EA4C-866A-80450BEE6EDD}" type="presParOf" srcId="{4F9F9B0D-2875-F241-8997-24A9A4C3B492}" destId="{1B495F8A-1D26-6142-82D8-BC653144A731}" srcOrd="0" destOrd="0" presId="urn:microsoft.com/office/officeart/2005/8/layout/vList2"/>
    <dgm:cxn modelId="{D1F39C2E-7BDE-274D-9340-9B62D54FEC06}" type="presParOf" srcId="{4F9F9B0D-2875-F241-8997-24A9A4C3B492}" destId="{788D7E18-70F9-7949-84CA-3C66328F194E}" srcOrd="1" destOrd="0" presId="urn:microsoft.com/office/officeart/2005/8/layout/vList2"/>
    <dgm:cxn modelId="{5707A525-6214-9D48-AA20-370D2AEE0ADD}" type="presParOf" srcId="{4F9F9B0D-2875-F241-8997-24A9A4C3B492}" destId="{EE8DE90F-EBB4-E44A-B491-A314CD95C16B}" srcOrd="2" destOrd="0" presId="urn:microsoft.com/office/officeart/2005/8/layout/vList2"/>
    <dgm:cxn modelId="{40E54662-722D-E243-804B-955496F0C83F}" type="presParOf" srcId="{4F9F9B0D-2875-F241-8997-24A9A4C3B492}" destId="{A99A1B7F-B0DA-274D-AC98-E7D8496AD36B}" srcOrd="3" destOrd="0" presId="urn:microsoft.com/office/officeart/2005/8/layout/vList2"/>
    <dgm:cxn modelId="{1EB145F6-8358-D140-BAD9-330D2DDBFA6F}" type="presParOf" srcId="{4F9F9B0D-2875-F241-8997-24A9A4C3B492}" destId="{CBB55699-6FD7-764B-9337-5A6B27C668CA}" srcOrd="4" destOrd="0" presId="urn:microsoft.com/office/officeart/2005/8/layout/vList2"/>
    <dgm:cxn modelId="{C4A17B8F-F7EF-D940-831D-D52E152F968C}" type="presParOf" srcId="{4F9F9B0D-2875-F241-8997-24A9A4C3B492}" destId="{FF35A472-47F8-1E4E-BF47-729622834C38}" srcOrd="5" destOrd="0" presId="urn:microsoft.com/office/officeart/2005/8/layout/vList2"/>
    <dgm:cxn modelId="{8EB7A33F-DCAD-ED48-B470-C909DAFA2EFD}" type="presParOf" srcId="{4F9F9B0D-2875-F241-8997-24A9A4C3B492}" destId="{13AC664B-3E39-F447-807A-3F6B0555714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2030F2-F6A7-4659-B314-DE3CF47524FA}"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12518C4E-477F-4115-96C5-7ED546786C8D}">
      <dgm:prSet/>
      <dgm:spPr/>
      <dgm:t>
        <a:bodyPr/>
        <a:lstStyle/>
        <a:p>
          <a:r>
            <a:rPr lang="en-US"/>
            <a:t>Allow</a:t>
          </a:r>
        </a:p>
      </dgm:t>
    </dgm:pt>
    <dgm:pt modelId="{411DE207-2606-4625-A8B8-4E30FA57B612}" type="parTrans" cxnId="{1F3DE1C3-4267-4066-B27F-B51898C6DB22}">
      <dgm:prSet/>
      <dgm:spPr/>
      <dgm:t>
        <a:bodyPr/>
        <a:lstStyle/>
        <a:p>
          <a:endParaRPr lang="en-US"/>
        </a:p>
      </dgm:t>
    </dgm:pt>
    <dgm:pt modelId="{4D991E1C-D85D-4991-AB00-A7A403CB814A}" type="sibTrans" cxnId="{1F3DE1C3-4267-4066-B27F-B51898C6DB22}">
      <dgm:prSet/>
      <dgm:spPr/>
      <dgm:t>
        <a:bodyPr/>
        <a:lstStyle/>
        <a:p>
          <a:endParaRPr lang="en-US"/>
        </a:p>
      </dgm:t>
    </dgm:pt>
    <dgm:pt modelId="{6D381F86-0D7F-4DEA-A8AA-764F1BFC8C38}">
      <dgm:prSet/>
      <dgm:spPr/>
      <dgm:t>
        <a:bodyPr/>
        <a:lstStyle/>
        <a:p>
          <a:r>
            <a:rPr lang="en-US"/>
            <a:t>Allow for a disconnect – not everything will be a success.</a:t>
          </a:r>
        </a:p>
      </dgm:t>
    </dgm:pt>
    <dgm:pt modelId="{232EA012-9F68-499B-9BB2-6389EA3F1D6A}" type="parTrans" cxnId="{B7A209A4-6560-4F29-92D9-CD016FD244BB}">
      <dgm:prSet/>
      <dgm:spPr/>
      <dgm:t>
        <a:bodyPr/>
        <a:lstStyle/>
        <a:p>
          <a:endParaRPr lang="en-US"/>
        </a:p>
      </dgm:t>
    </dgm:pt>
    <dgm:pt modelId="{628E0338-3ACE-4ADD-B80D-96A0D121B2D8}" type="sibTrans" cxnId="{B7A209A4-6560-4F29-92D9-CD016FD244BB}">
      <dgm:prSet/>
      <dgm:spPr/>
      <dgm:t>
        <a:bodyPr/>
        <a:lstStyle/>
        <a:p>
          <a:endParaRPr lang="en-US"/>
        </a:p>
      </dgm:t>
    </dgm:pt>
    <dgm:pt modelId="{1B82E486-6BBA-4CBF-A01F-E3443458EE2A}">
      <dgm:prSet/>
      <dgm:spPr/>
      <dgm:t>
        <a:bodyPr/>
        <a:lstStyle/>
        <a:p>
          <a:r>
            <a:rPr lang="en-US"/>
            <a:t>Let</a:t>
          </a:r>
        </a:p>
      </dgm:t>
    </dgm:pt>
    <dgm:pt modelId="{4FB3A9D3-A781-4498-9AF8-5F1DAED1051C}" type="parTrans" cxnId="{C7227A53-3C2D-45FE-A050-C8CFFAFBA5D7}">
      <dgm:prSet/>
      <dgm:spPr/>
      <dgm:t>
        <a:bodyPr/>
        <a:lstStyle/>
        <a:p>
          <a:endParaRPr lang="en-US"/>
        </a:p>
      </dgm:t>
    </dgm:pt>
    <dgm:pt modelId="{6A3448E7-7FB4-42EA-ABB8-D4E3415AB354}" type="sibTrans" cxnId="{C7227A53-3C2D-45FE-A050-C8CFFAFBA5D7}">
      <dgm:prSet/>
      <dgm:spPr/>
      <dgm:t>
        <a:bodyPr/>
        <a:lstStyle/>
        <a:p>
          <a:endParaRPr lang="en-US"/>
        </a:p>
      </dgm:t>
    </dgm:pt>
    <dgm:pt modelId="{4BFE1FDE-04B3-434B-84E8-7C2553B38B07}">
      <dgm:prSet/>
      <dgm:spPr/>
      <dgm:t>
        <a:bodyPr/>
        <a:lstStyle/>
        <a:p>
          <a:r>
            <a:rPr lang="en-US"/>
            <a:t>Let the thing that is unsuccessful stand on its own. </a:t>
          </a:r>
        </a:p>
      </dgm:t>
    </dgm:pt>
    <dgm:pt modelId="{EFB8BE8E-DC04-4A4C-BC99-250169C73396}" type="parTrans" cxnId="{994A4582-B3E1-41BA-B785-F695D4688C48}">
      <dgm:prSet/>
      <dgm:spPr/>
      <dgm:t>
        <a:bodyPr/>
        <a:lstStyle/>
        <a:p>
          <a:endParaRPr lang="en-US"/>
        </a:p>
      </dgm:t>
    </dgm:pt>
    <dgm:pt modelId="{6AF13B51-29FB-4017-8055-F18ECEF2E5F0}" type="sibTrans" cxnId="{994A4582-B3E1-41BA-B785-F695D4688C48}">
      <dgm:prSet/>
      <dgm:spPr/>
      <dgm:t>
        <a:bodyPr/>
        <a:lstStyle/>
        <a:p>
          <a:endParaRPr lang="en-US"/>
        </a:p>
      </dgm:t>
    </dgm:pt>
    <dgm:pt modelId="{F6919ACC-BD8B-4AFC-B1DC-D1E8FF5D056D}">
      <dgm:prSet/>
      <dgm:spPr/>
      <dgm:t>
        <a:bodyPr/>
        <a:lstStyle/>
        <a:p>
          <a:r>
            <a:rPr lang="en-US"/>
            <a:t>Don’t impute</a:t>
          </a:r>
        </a:p>
      </dgm:t>
    </dgm:pt>
    <dgm:pt modelId="{19E87BAC-2506-4913-B570-EAED5C35D99F}" type="parTrans" cxnId="{28F58C73-0F87-4778-BC87-A8DD2CDF8EB1}">
      <dgm:prSet/>
      <dgm:spPr/>
      <dgm:t>
        <a:bodyPr/>
        <a:lstStyle/>
        <a:p>
          <a:endParaRPr lang="en-US"/>
        </a:p>
      </dgm:t>
    </dgm:pt>
    <dgm:pt modelId="{3BCB7CD9-6141-4045-A695-36A95743E42A}" type="sibTrans" cxnId="{28F58C73-0F87-4778-BC87-A8DD2CDF8EB1}">
      <dgm:prSet/>
      <dgm:spPr/>
      <dgm:t>
        <a:bodyPr/>
        <a:lstStyle/>
        <a:p>
          <a:endParaRPr lang="en-US"/>
        </a:p>
      </dgm:t>
    </dgm:pt>
    <dgm:pt modelId="{46287C09-2503-4AAE-A73E-4C6B6092E9BD}">
      <dgm:prSet/>
      <dgm:spPr/>
      <dgm:t>
        <a:bodyPr/>
        <a:lstStyle/>
        <a:p>
          <a:r>
            <a:rPr lang="en-US" dirty="0"/>
            <a:t>Don’t impute failure to everything that might share ethnic or cultural similarities </a:t>
          </a:r>
        </a:p>
      </dgm:t>
    </dgm:pt>
    <dgm:pt modelId="{F3D59480-E618-4B35-99F4-9C9B0EDCB95B}" type="parTrans" cxnId="{42162E30-8452-4ED6-83F3-176550A6EBDB}">
      <dgm:prSet/>
      <dgm:spPr/>
      <dgm:t>
        <a:bodyPr/>
        <a:lstStyle/>
        <a:p>
          <a:endParaRPr lang="en-US"/>
        </a:p>
      </dgm:t>
    </dgm:pt>
    <dgm:pt modelId="{0136A9B6-BE00-4474-B495-599F9BD65DF4}" type="sibTrans" cxnId="{42162E30-8452-4ED6-83F3-176550A6EBDB}">
      <dgm:prSet/>
      <dgm:spPr/>
      <dgm:t>
        <a:bodyPr/>
        <a:lstStyle/>
        <a:p>
          <a:endParaRPr lang="en-US"/>
        </a:p>
      </dgm:t>
    </dgm:pt>
    <dgm:pt modelId="{2BCB378D-0B6C-7E4D-8621-7641D8FCA9BB}" type="pres">
      <dgm:prSet presAssocID="{A62030F2-F6A7-4659-B314-DE3CF47524FA}" presName="Name0" presStyleCnt="0">
        <dgm:presLayoutVars>
          <dgm:dir/>
          <dgm:animLvl val="lvl"/>
          <dgm:resizeHandles val="exact"/>
        </dgm:presLayoutVars>
      </dgm:prSet>
      <dgm:spPr/>
    </dgm:pt>
    <dgm:pt modelId="{9EBFBB7A-3280-D04B-9F0A-09FE22299BED}" type="pres">
      <dgm:prSet presAssocID="{12518C4E-477F-4115-96C5-7ED546786C8D}" presName="linNode" presStyleCnt="0"/>
      <dgm:spPr/>
    </dgm:pt>
    <dgm:pt modelId="{02B0AE39-039C-314B-AA8F-A3F64D0199B6}" type="pres">
      <dgm:prSet presAssocID="{12518C4E-477F-4115-96C5-7ED546786C8D}" presName="parentText" presStyleLbl="alignNode1" presStyleIdx="0" presStyleCnt="3">
        <dgm:presLayoutVars>
          <dgm:chMax val="1"/>
          <dgm:bulletEnabled/>
        </dgm:presLayoutVars>
      </dgm:prSet>
      <dgm:spPr/>
    </dgm:pt>
    <dgm:pt modelId="{ACE2826C-A82E-404A-A705-3545F7E924EB}" type="pres">
      <dgm:prSet presAssocID="{12518C4E-477F-4115-96C5-7ED546786C8D}" presName="descendantText" presStyleLbl="alignAccFollowNode1" presStyleIdx="0" presStyleCnt="3">
        <dgm:presLayoutVars>
          <dgm:bulletEnabled/>
        </dgm:presLayoutVars>
      </dgm:prSet>
      <dgm:spPr/>
    </dgm:pt>
    <dgm:pt modelId="{DAE8B884-317C-404A-B17B-62495F8EC7BA}" type="pres">
      <dgm:prSet presAssocID="{4D991E1C-D85D-4991-AB00-A7A403CB814A}" presName="sp" presStyleCnt="0"/>
      <dgm:spPr/>
    </dgm:pt>
    <dgm:pt modelId="{7B490036-7DD8-214E-95BA-3B1D698100CA}" type="pres">
      <dgm:prSet presAssocID="{1B82E486-6BBA-4CBF-A01F-E3443458EE2A}" presName="linNode" presStyleCnt="0"/>
      <dgm:spPr/>
    </dgm:pt>
    <dgm:pt modelId="{87CBD83B-0F60-1540-8AB6-A6D92C1034DD}" type="pres">
      <dgm:prSet presAssocID="{1B82E486-6BBA-4CBF-A01F-E3443458EE2A}" presName="parentText" presStyleLbl="alignNode1" presStyleIdx="1" presStyleCnt="3">
        <dgm:presLayoutVars>
          <dgm:chMax val="1"/>
          <dgm:bulletEnabled/>
        </dgm:presLayoutVars>
      </dgm:prSet>
      <dgm:spPr/>
    </dgm:pt>
    <dgm:pt modelId="{1EC96C32-108D-E643-8D14-E7521FB9A190}" type="pres">
      <dgm:prSet presAssocID="{1B82E486-6BBA-4CBF-A01F-E3443458EE2A}" presName="descendantText" presStyleLbl="alignAccFollowNode1" presStyleIdx="1" presStyleCnt="3">
        <dgm:presLayoutVars>
          <dgm:bulletEnabled/>
        </dgm:presLayoutVars>
      </dgm:prSet>
      <dgm:spPr/>
    </dgm:pt>
    <dgm:pt modelId="{712B0CD1-8688-904A-9D80-3E6C41131F1D}" type="pres">
      <dgm:prSet presAssocID="{6A3448E7-7FB4-42EA-ABB8-D4E3415AB354}" presName="sp" presStyleCnt="0"/>
      <dgm:spPr/>
    </dgm:pt>
    <dgm:pt modelId="{B72079EC-7A24-5847-88B1-4F053B070CCB}" type="pres">
      <dgm:prSet presAssocID="{F6919ACC-BD8B-4AFC-B1DC-D1E8FF5D056D}" presName="linNode" presStyleCnt="0"/>
      <dgm:spPr/>
    </dgm:pt>
    <dgm:pt modelId="{D4257D86-1DA4-1A4C-9D3C-EF25AD5CFF02}" type="pres">
      <dgm:prSet presAssocID="{F6919ACC-BD8B-4AFC-B1DC-D1E8FF5D056D}" presName="parentText" presStyleLbl="alignNode1" presStyleIdx="2" presStyleCnt="3">
        <dgm:presLayoutVars>
          <dgm:chMax val="1"/>
          <dgm:bulletEnabled/>
        </dgm:presLayoutVars>
      </dgm:prSet>
      <dgm:spPr/>
    </dgm:pt>
    <dgm:pt modelId="{288C592F-4F51-6F47-A456-D977700C69C3}" type="pres">
      <dgm:prSet presAssocID="{F6919ACC-BD8B-4AFC-B1DC-D1E8FF5D056D}" presName="descendantText" presStyleLbl="alignAccFollowNode1" presStyleIdx="2" presStyleCnt="3">
        <dgm:presLayoutVars>
          <dgm:bulletEnabled/>
        </dgm:presLayoutVars>
      </dgm:prSet>
      <dgm:spPr/>
    </dgm:pt>
  </dgm:ptLst>
  <dgm:cxnLst>
    <dgm:cxn modelId="{42162E30-8452-4ED6-83F3-176550A6EBDB}" srcId="{F6919ACC-BD8B-4AFC-B1DC-D1E8FF5D056D}" destId="{46287C09-2503-4AAE-A73E-4C6B6092E9BD}" srcOrd="0" destOrd="0" parTransId="{F3D59480-E618-4B35-99F4-9C9B0EDCB95B}" sibTransId="{0136A9B6-BE00-4474-B495-599F9BD65DF4}"/>
    <dgm:cxn modelId="{183D493E-BA1A-6849-9645-2427BCB6FA4F}" type="presOf" srcId="{12518C4E-477F-4115-96C5-7ED546786C8D}" destId="{02B0AE39-039C-314B-AA8F-A3F64D0199B6}" srcOrd="0" destOrd="0" presId="urn:microsoft.com/office/officeart/2016/7/layout/VerticalSolidActionList"/>
    <dgm:cxn modelId="{F760874C-2AB2-224C-BA7D-AE8A89DC5AD6}" type="presOf" srcId="{46287C09-2503-4AAE-A73E-4C6B6092E9BD}" destId="{288C592F-4F51-6F47-A456-D977700C69C3}" srcOrd="0" destOrd="0" presId="urn:microsoft.com/office/officeart/2016/7/layout/VerticalSolidActionList"/>
    <dgm:cxn modelId="{C7227A53-3C2D-45FE-A050-C8CFFAFBA5D7}" srcId="{A62030F2-F6A7-4659-B314-DE3CF47524FA}" destId="{1B82E486-6BBA-4CBF-A01F-E3443458EE2A}" srcOrd="1" destOrd="0" parTransId="{4FB3A9D3-A781-4498-9AF8-5F1DAED1051C}" sibTransId="{6A3448E7-7FB4-42EA-ABB8-D4E3415AB354}"/>
    <dgm:cxn modelId="{28F58C73-0F87-4778-BC87-A8DD2CDF8EB1}" srcId="{A62030F2-F6A7-4659-B314-DE3CF47524FA}" destId="{F6919ACC-BD8B-4AFC-B1DC-D1E8FF5D056D}" srcOrd="2" destOrd="0" parTransId="{19E87BAC-2506-4913-B570-EAED5C35D99F}" sibTransId="{3BCB7CD9-6141-4045-A695-36A95743E42A}"/>
    <dgm:cxn modelId="{994A4582-B3E1-41BA-B785-F695D4688C48}" srcId="{1B82E486-6BBA-4CBF-A01F-E3443458EE2A}" destId="{4BFE1FDE-04B3-434B-84E8-7C2553B38B07}" srcOrd="0" destOrd="0" parTransId="{EFB8BE8E-DC04-4A4C-BC99-250169C73396}" sibTransId="{6AF13B51-29FB-4017-8055-F18ECEF2E5F0}"/>
    <dgm:cxn modelId="{88008495-5CBD-CF40-87C8-5838ECD8EA60}" type="presOf" srcId="{4BFE1FDE-04B3-434B-84E8-7C2553B38B07}" destId="{1EC96C32-108D-E643-8D14-E7521FB9A190}" srcOrd="0" destOrd="0" presId="urn:microsoft.com/office/officeart/2016/7/layout/VerticalSolidActionList"/>
    <dgm:cxn modelId="{B7A209A4-6560-4F29-92D9-CD016FD244BB}" srcId="{12518C4E-477F-4115-96C5-7ED546786C8D}" destId="{6D381F86-0D7F-4DEA-A8AA-764F1BFC8C38}" srcOrd="0" destOrd="0" parTransId="{232EA012-9F68-499B-9BB2-6389EA3F1D6A}" sibTransId="{628E0338-3ACE-4ADD-B80D-96A0D121B2D8}"/>
    <dgm:cxn modelId="{0CEBD5A4-B35B-6D4E-A9C6-65DCB7160146}" type="presOf" srcId="{6D381F86-0D7F-4DEA-A8AA-764F1BFC8C38}" destId="{ACE2826C-A82E-404A-A705-3545F7E924EB}" srcOrd="0" destOrd="0" presId="urn:microsoft.com/office/officeart/2016/7/layout/VerticalSolidActionList"/>
    <dgm:cxn modelId="{B722DDAD-B7E1-DD4E-B80D-83DBCBF34EFC}" type="presOf" srcId="{F6919ACC-BD8B-4AFC-B1DC-D1E8FF5D056D}" destId="{D4257D86-1DA4-1A4C-9D3C-EF25AD5CFF02}" srcOrd="0" destOrd="0" presId="urn:microsoft.com/office/officeart/2016/7/layout/VerticalSolidActionList"/>
    <dgm:cxn modelId="{DD05BAC0-E818-2648-8EDF-4B14AE939590}" type="presOf" srcId="{1B82E486-6BBA-4CBF-A01F-E3443458EE2A}" destId="{87CBD83B-0F60-1540-8AB6-A6D92C1034DD}" srcOrd="0" destOrd="0" presId="urn:microsoft.com/office/officeart/2016/7/layout/VerticalSolidActionList"/>
    <dgm:cxn modelId="{1F3DE1C3-4267-4066-B27F-B51898C6DB22}" srcId="{A62030F2-F6A7-4659-B314-DE3CF47524FA}" destId="{12518C4E-477F-4115-96C5-7ED546786C8D}" srcOrd="0" destOrd="0" parTransId="{411DE207-2606-4625-A8B8-4E30FA57B612}" sibTransId="{4D991E1C-D85D-4991-AB00-A7A403CB814A}"/>
    <dgm:cxn modelId="{A2A328C6-2091-A343-9A15-C671BFF82935}" type="presOf" srcId="{A62030F2-F6A7-4659-B314-DE3CF47524FA}" destId="{2BCB378D-0B6C-7E4D-8621-7641D8FCA9BB}" srcOrd="0" destOrd="0" presId="urn:microsoft.com/office/officeart/2016/7/layout/VerticalSolidActionList"/>
    <dgm:cxn modelId="{56AE0735-554B-3041-8B62-344BAF202CF6}" type="presParOf" srcId="{2BCB378D-0B6C-7E4D-8621-7641D8FCA9BB}" destId="{9EBFBB7A-3280-D04B-9F0A-09FE22299BED}" srcOrd="0" destOrd="0" presId="urn:microsoft.com/office/officeart/2016/7/layout/VerticalSolidActionList"/>
    <dgm:cxn modelId="{373B7075-D106-D643-A96E-71BDF9AE851F}" type="presParOf" srcId="{9EBFBB7A-3280-D04B-9F0A-09FE22299BED}" destId="{02B0AE39-039C-314B-AA8F-A3F64D0199B6}" srcOrd="0" destOrd="0" presId="urn:microsoft.com/office/officeart/2016/7/layout/VerticalSolidActionList"/>
    <dgm:cxn modelId="{0A26E40A-94F0-E74F-9562-5890B3AB6228}" type="presParOf" srcId="{9EBFBB7A-3280-D04B-9F0A-09FE22299BED}" destId="{ACE2826C-A82E-404A-A705-3545F7E924EB}" srcOrd="1" destOrd="0" presId="urn:microsoft.com/office/officeart/2016/7/layout/VerticalSolidActionList"/>
    <dgm:cxn modelId="{A52ACFFB-DF0B-4749-8F5A-22FD7CE2CEE7}" type="presParOf" srcId="{2BCB378D-0B6C-7E4D-8621-7641D8FCA9BB}" destId="{DAE8B884-317C-404A-B17B-62495F8EC7BA}" srcOrd="1" destOrd="0" presId="urn:microsoft.com/office/officeart/2016/7/layout/VerticalSolidActionList"/>
    <dgm:cxn modelId="{C369CCC3-E83F-8246-B879-949104FDD111}" type="presParOf" srcId="{2BCB378D-0B6C-7E4D-8621-7641D8FCA9BB}" destId="{7B490036-7DD8-214E-95BA-3B1D698100CA}" srcOrd="2" destOrd="0" presId="urn:microsoft.com/office/officeart/2016/7/layout/VerticalSolidActionList"/>
    <dgm:cxn modelId="{E6A62F4F-E7C0-834D-8545-A5BA16E78619}" type="presParOf" srcId="{7B490036-7DD8-214E-95BA-3B1D698100CA}" destId="{87CBD83B-0F60-1540-8AB6-A6D92C1034DD}" srcOrd="0" destOrd="0" presId="urn:microsoft.com/office/officeart/2016/7/layout/VerticalSolidActionList"/>
    <dgm:cxn modelId="{E790D0CA-B147-3C47-938E-89E81610642D}" type="presParOf" srcId="{7B490036-7DD8-214E-95BA-3B1D698100CA}" destId="{1EC96C32-108D-E643-8D14-E7521FB9A190}" srcOrd="1" destOrd="0" presId="urn:microsoft.com/office/officeart/2016/7/layout/VerticalSolidActionList"/>
    <dgm:cxn modelId="{6DE95D63-88CA-2542-AF87-D16B612D17E4}" type="presParOf" srcId="{2BCB378D-0B6C-7E4D-8621-7641D8FCA9BB}" destId="{712B0CD1-8688-904A-9D80-3E6C41131F1D}" srcOrd="3" destOrd="0" presId="urn:microsoft.com/office/officeart/2016/7/layout/VerticalSolidActionList"/>
    <dgm:cxn modelId="{D56D7B9D-3A29-8748-A7B9-858CD6A95C7F}" type="presParOf" srcId="{2BCB378D-0B6C-7E4D-8621-7641D8FCA9BB}" destId="{B72079EC-7A24-5847-88B1-4F053B070CCB}" srcOrd="4" destOrd="0" presId="urn:microsoft.com/office/officeart/2016/7/layout/VerticalSolidActionList"/>
    <dgm:cxn modelId="{CC964F31-ADB9-A84A-BD35-E52846E41E96}" type="presParOf" srcId="{B72079EC-7A24-5847-88B1-4F053B070CCB}" destId="{D4257D86-1DA4-1A4C-9D3C-EF25AD5CFF02}" srcOrd="0" destOrd="0" presId="urn:microsoft.com/office/officeart/2016/7/layout/VerticalSolidActionList"/>
    <dgm:cxn modelId="{CC964401-FF16-AB45-AD04-4AF4692A4A86}" type="presParOf" srcId="{B72079EC-7A24-5847-88B1-4F053B070CCB}" destId="{288C592F-4F51-6F47-A456-D977700C69C3}"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68620C-DD62-41A9-8A58-C84000191F82}" type="doc">
      <dgm:prSet loTypeId="urn:microsoft.com/office/officeart/2016/7/layout/RepeatingBendingProcessNew" loCatId="process" qsTypeId="urn:microsoft.com/office/officeart/2005/8/quickstyle/simple2" qsCatId="simple" csTypeId="urn:microsoft.com/office/officeart/2005/8/colors/colorful1" csCatId="colorful"/>
      <dgm:spPr/>
      <dgm:t>
        <a:bodyPr/>
        <a:lstStyle/>
        <a:p>
          <a:endParaRPr lang="en-US"/>
        </a:p>
      </dgm:t>
    </dgm:pt>
    <dgm:pt modelId="{3489E3B4-C92B-4D86-BCA3-36D884A7AD35}">
      <dgm:prSet/>
      <dgm:spPr/>
      <dgm:t>
        <a:bodyPr/>
        <a:lstStyle/>
        <a:p>
          <a:r>
            <a:rPr lang="en-US" dirty="0"/>
            <a:t>You will </a:t>
          </a:r>
          <a:r>
            <a:rPr lang="en-US" b="1" dirty="0"/>
            <a:t>never</a:t>
          </a:r>
          <a:r>
            <a:rPr lang="en-US" dirty="0"/>
            <a:t> be caught up</a:t>
          </a:r>
        </a:p>
      </dgm:t>
    </dgm:pt>
    <dgm:pt modelId="{F4A18F15-AD5C-4D39-8678-C9B3FBF9B4EC}" type="parTrans" cxnId="{3470171C-4338-44C7-89C2-23A8794DC653}">
      <dgm:prSet/>
      <dgm:spPr/>
      <dgm:t>
        <a:bodyPr/>
        <a:lstStyle/>
        <a:p>
          <a:endParaRPr lang="en-US"/>
        </a:p>
      </dgm:t>
    </dgm:pt>
    <dgm:pt modelId="{112B6799-1C2C-47EB-A5F1-B217B568EF2D}" type="sibTrans" cxnId="{3470171C-4338-44C7-89C2-23A8794DC653}">
      <dgm:prSet/>
      <dgm:spPr/>
      <dgm:t>
        <a:bodyPr/>
        <a:lstStyle/>
        <a:p>
          <a:endParaRPr lang="en-US"/>
        </a:p>
      </dgm:t>
    </dgm:pt>
    <dgm:pt modelId="{8AA09042-AFBD-4437-9947-05FC7FD8E488}">
      <dgm:prSet/>
      <dgm:spPr/>
      <dgm:t>
        <a:bodyPr/>
        <a:lstStyle/>
        <a:p>
          <a:r>
            <a:rPr lang="en-US"/>
            <a:t>You must be curious</a:t>
          </a:r>
        </a:p>
      </dgm:t>
    </dgm:pt>
    <dgm:pt modelId="{E6A129C9-3B97-4724-BBAF-B458C24A2180}" type="parTrans" cxnId="{889F64C8-68D1-4AF1-B354-C9000BE4323E}">
      <dgm:prSet/>
      <dgm:spPr/>
      <dgm:t>
        <a:bodyPr/>
        <a:lstStyle/>
        <a:p>
          <a:endParaRPr lang="en-US"/>
        </a:p>
      </dgm:t>
    </dgm:pt>
    <dgm:pt modelId="{3E64C580-43CB-40A7-B5F3-90A2D5FA7051}" type="sibTrans" cxnId="{889F64C8-68D1-4AF1-B354-C9000BE4323E}">
      <dgm:prSet/>
      <dgm:spPr/>
      <dgm:t>
        <a:bodyPr/>
        <a:lstStyle/>
        <a:p>
          <a:endParaRPr lang="en-US"/>
        </a:p>
      </dgm:t>
    </dgm:pt>
    <dgm:pt modelId="{C52867DA-7EE4-43BE-9665-C61205C0A34E}">
      <dgm:prSet/>
      <dgm:spPr/>
      <dgm:t>
        <a:bodyPr/>
        <a:lstStyle/>
        <a:p>
          <a:r>
            <a:rPr lang="en-US"/>
            <a:t>You must be adaptable </a:t>
          </a:r>
        </a:p>
      </dgm:t>
    </dgm:pt>
    <dgm:pt modelId="{9E5A0F20-ACD0-48D4-92B3-9CD3EDC5EF92}" type="parTrans" cxnId="{A30E781F-BDC8-41A9-86C9-F160CC4833F0}">
      <dgm:prSet/>
      <dgm:spPr/>
      <dgm:t>
        <a:bodyPr/>
        <a:lstStyle/>
        <a:p>
          <a:endParaRPr lang="en-US"/>
        </a:p>
      </dgm:t>
    </dgm:pt>
    <dgm:pt modelId="{23CD5700-F728-423E-9BC8-6D13BE43F495}" type="sibTrans" cxnId="{A30E781F-BDC8-41A9-86C9-F160CC4833F0}">
      <dgm:prSet/>
      <dgm:spPr/>
      <dgm:t>
        <a:bodyPr/>
        <a:lstStyle/>
        <a:p>
          <a:endParaRPr lang="en-US"/>
        </a:p>
      </dgm:t>
    </dgm:pt>
    <dgm:pt modelId="{EF87EBAC-622A-4409-88E6-20DD47F64B47}">
      <dgm:prSet/>
      <dgm:spPr/>
      <dgm:t>
        <a:bodyPr/>
        <a:lstStyle/>
        <a:p>
          <a:r>
            <a:rPr lang="en-US"/>
            <a:t>You </a:t>
          </a:r>
          <a:r>
            <a:rPr lang="en-US" b="1"/>
            <a:t>will</a:t>
          </a:r>
          <a:r>
            <a:rPr lang="en-US"/>
            <a:t> make mistakes</a:t>
          </a:r>
        </a:p>
      </dgm:t>
    </dgm:pt>
    <dgm:pt modelId="{1E155547-A44D-4206-A5F5-4BE4B6A02FE0}" type="parTrans" cxnId="{0F604B72-76DA-4C77-A351-AB6A1D478E76}">
      <dgm:prSet/>
      <dgm:spPr/>
      <dgm:t>
        <a:bodyPr/>
        <a:lstStyle/>
        <a:p>
          <a:endParaRPr lang="en-US"/>
        </a:p>
      </dgm:t>
    </dgm:pt>
    <dgm:pt modelId="{C2E157A2-1E08-4C9B-87FE-D23857D33A94}" type="sibTrans" cxnId="{0F604B72-76DA-4C77-A351-AB6A1D478E76}">
      <dgm:prSet/>
      <dgm:spPr/>
      <dgm:t>
        <a:bodyPr/>
        <a:lstStyle/>
        <a:p>
          <a:endParaRPr lang="en-US"/>
        </a:p>
      </dgm:t>
    </dgm:pt>
    <dgm:pt modelId="{F78BAD11-2BD6-44F2-9D68-FA0627CE3A41}">
      <dgm:prSet/>
      <dgm:spPr/>
      <dgm:t>
        <a:bodyPr/>
        <a:lstStyle/>
        <a:p>
          <a:r>
            <a:rPr lang="en-US"/>
            <a:t>It won’t get done unless you do it</a:t>
          </a:r>
        </a:p>
      </dgm:t>
    </dgm:pt>
    <dgm:pt modelId="{E193E5E7-36B9-4801-944A-AA0722FF7C33}" type="parTrans" cxnId="{81782E2F-8496-450B-A19B-5642A4964EB3}">
      <dgm:prSet/>
      <dgm:spPr/>
      <dgm:t>
        <a:bodyPr/>
        <a:lstStyle/>
        <a:p>
          <a:endParaRPr lang="en-US"/>
        </a:p>
      </dgm:t>
    </dgm:pt>
    <dgm:pt modelId="{A2C6FA21-1687-4740-BA13-F892064A7CC6}" type="sibTrans" cxnId="{81782E2F-8496-450B-A19B-5642A4964EB3}">
      <dgm:prSet/>
      <dgm:spPr/>
      <dgm:t>
        <a:bodyPr/>
        <a:lstStyle/>
        <a:p>
          <a:endParaRPr lang="en-US"/>
        </a:p>
      </dgm:t>
    </dgm:pt>
    <dgm:pt modelId="{EB0FDF8C-97C8-4773-B57D-94905C955274}">
      <dgm:prSet/>
      <dgm:spPr/>
      <dgm:t>
        <a:bodyPr/>
        <a:lstStyle/>
        <a:p>
          <a:r>
            <a:rPr lang="en-US"/>
            <a:t>Your job is to open the floodgates, not be a gatekeeper</a:t>
          </a:r>
        </a:p>
      </dgm:t>
    </dgm:pt>
    <dgm:pt modelId="{2A85BC94-B389-430A-9D35-C05D561D3206}" type="parTrans" cxnId="{90ABF449-46C4-47C4-A42E-FD9D7ECA1C47}">
      <dgm:prSet/>
      <dgm:spPr/>
      <dgm:t>
        <a:bodyPr/>
        <a:lstStyle/>
        <a:p>
          <a:endParaRPr lang="en-US"/>
        </a:p>
      </dgm:t>
    </dgm:pt>
    <dgm:pt modelId="{845F719A-99C9-46D1-84A4-338E580BB693}" type="sibTrans" cxnId="{90ABF449-46C4-47C4-A42E-FD9D7ECA1C47}">
      <dgm:prSet/>
      <dgm:spPr/>
      <dgm:t>
        <a:bodyPr/>
        <a:lstStyle/>
        <a:p>
          <a:endParaRPr lang="en-US"/>
        </a:p>
      </dgm:t>
    </dgm:pt>
    <dgm:pt modelId="{570B8105-8E19-4D45-838D-FBFDBA2AF9BD}" type="pres">
      <dgm:prSet presAssocID="{F168620C-DD62-41A9-8A58-C84000191F82}" presName="Name0" presStyleCnt="0">
        <dgm:presLayoutVars>
          <dgm:dir/>
          <dgm:resizeHandles val="exact"/>
        </dgm:presLayoutVars>
      </dgm:prSet>
      <dgm:spPr/>
    </dgm:pt>
    <dgm:pt modelId="{EAA8B427-5D7A-E44C-A5EA-793E674028D8}" type="pres">
      <dgm:prSet presAssocID="{3489E3B4-C92B-4D86-BCA3-36D884A7AD35}" presName="node" presStyleLbl="node1" presStyleIdx="0" presStyleCnt="6">
        <dgm:presLayoutVars>
          <dgm:bulletEnabled val="1"/>
        </dgm:presLayoutVars>
      </dgm:prSet>
      <dgm:spPr/>
    </dgm:pt>
    <dgm:pt modelId="{84B29554-578F-754A-90DD-A2BC5E6DA4C7}" type="pres">
      <dgm:prSet presAssocID="{112B6799-1C2C-47EB-A5F1-B217B568EF2D}" presName="sibTrans" presStyleLbl="sibTrans1D1" presStyleIdx="0" presStyleCnt="5"/>
      <dgm:spPr/>
    </dgm:pt>
    <dgm:pt modelId="{45B87A53-89FC-AC4C-AD33-22C24B2BF777}" type="pres">
      <dgm:prSet presAssocID="{112B6799-1C2C-47EB-A5F1-B217B568EF2D}" presName="connectorText" presStyleLbl="sibTrans1D1" presStyleIdx="0" presStyleCnt="5"/>
      <dgm:spPr/>
    </dgm:pt>
    <dgm:pt modelId="{1F69CBDF-C50F-1E4B-96F5-9ECA608670ED}" type="pres">
      <dgm:prSet presAssocID="{8AA09042-AFBD-4437-9947-05FC7FD8E488}" presName="node" presStyleLbl="node1" presStyleIdx="1" presStyleCnt="6">
        <dgm:presLayoutVars>
          <dgm:bulletEnabled val="1"/>
        </dgm:presLayoutVars>
      </dgm:prSet>
      <dgm:spPr/>
    </dgm:pt>
    <dgm:pt modelId="{E2559429-0414-EA4C-A339-CE2256A1A5E9}" type="pres">
      <dgm:prSet presAssocID="{3E64C580-43CB-40A7-B5F3-90A2D5FA7051}" presName="sibTrans" presStyleLbl="sibTrans1D1" presStyleIdx="1" presStyleCnt="5"/>
      <dgm:spPr/>
    </dgm:pt>
    <dgm:pt modelId="{1C932C7A-323F-7545-B402-57B9F7D11E83}" type="pres">
      <dgm:prSet presAssocID="{3E64C580-43CB-40A7-B5F3-90A2D5FA7051}" presName="connectorText" presStyleLbl="sibTrans1D1" presStyleIdx="1" presStyleCnt="5"/>
      <dgm:spPr/>
    </dgm:pt>
    <dgm:pt modelId="{22F38330-7FEE-1443-8107-B63661E972B9}" type="pres">
      <dgm:prSet presAssocID="{C52867DA-7EE4-43BE-9665-C61205C0A34E}" presName="node" presStyleLbl="node1" presStyleIdx="2" presStyleCnt="6">
        <dgm:presLayoutVars>
          <dgm:bulletEnabled val="1"/>
        </dgm:presLayoutVars>
      </dgm:prSet>
      <dgm:spPr/>
    </dgm:pt>
    <dgm:pt modelId="{5BEA1073-728D-6149-872A-8D0EBC04E1ED}" type="pres">
      <dgm:prSet presAssocID="{23CD5700-F728-423E-9BC8-6D13BE43F495}" presName="sibTrans" presStyleLbl="sibTrans1D1" presStyleIdx="2" presStyleCnt="5"/>
      <dgm:spPr/>
    </dgm:pt>
    <dgm:pt modelId="{A6E7E275-09E1-2B4B-9AC0-2BA44E8D3F03}" type="pres">
      <dgm:prSet presAssocID="{23CD5700-F728-423E-9BC8-6D13BE43F495}" presName="connectorText" presStyleLbl="sibTrans1D1" presStyleIdx="2" presStyleCnt="5"/>
      <dgm:spPr/>
    </dgm:pt>
    <dgm:pt modelId="{538BEB99-BB00-F54E-8620-6347303F400F}" type="pres">
      <dgm:prSet presAssocID="{EF87EBAC-622A-4409-88E6-20DD47F64B47}" presName="node" presStyleLbl="node1" presStyleIdx="3" presStyleCnt="6">
        <dgm:presLayoutVars>
          <dgm:bulletEnabled val="1"/>
        </dgm:presLayoutVars>
      </dgm:prSet>
      <dgm:spPr/>
    </dgm:pt>
    <dgm:pt modelId="{0D52630F-530E-E148-829B-8665F68AA49B}" type="pres">
      <dgm:prSet presAssocID="{C2E157A2-1E08-4C9B-87FE-D23857D33A94}" presName="sibTrans" presStyleLbl="sibTrans1D1" presStyleIdx="3" presStyleCnt="5"/>
      <dgm:spPr/>
    </dgm:pt>
    <dgm:pt modelId="{B5D7D3CF-3C45-354A-9C2B-B3BB71010DD1}" type="pres">
      <dgm:prSet presAssocID="{C2E157A2-1E08-4C9B-87FE-D23857D33A94}" presName="connectorText" presStyleLbl="sibTrans1D1" presStyleIdx="3" presStyleCnt="5"/>
      <dgm:spPr/>
    </dgm:pt>
    <dgm:pt modelId="{D5FD72A2-B640-3A4C-884D-B0EF1CB073C5}" type="pres">
      <dgm:prSet presAssocID="{F78BAD11-2BD6-44F2-9D68-FA0627CE3A41}" presName="node" presStyleLbl="node1" presStyleIdx="4" presStyleCnt="6">
        <dgm:presLayoutVars>
          <dgm:bulletEnabled val="1"/>
        </dgm:presLayoutVars>
      </dgm:prSet>
      <dgm:spPr/>
    </dgm:pt>
    <dgm:pt modelId="{1EE11F3E-794F-DE44-A8C8-0C5683A3D880}" type="pres">
      <dgm:prSet presAssocID="{A2C6FA21-1687-4740-BA13-F892064A7CC6}" presName="sibTrans" presStyleLbl="sibTrans1D1" presStyleIdx="4" presStyleCnt="5"/>
      <dgm:spPr/>
    </dgm:pt>
    <dgm:pt modelId="{0B6E170A-3272-064E-A537-D7816995871E}" type="pres">
      <dgm:prSet presAssocID="{A2C6FA21-1687-4740-BA13-F892064A7CC6}" presName="connectorText" presStyleLbl="sibTrans1D1" presStyleIdx="4" presStyleCnt="5"/>
      <dgm:spPr/>
    </dgm:pt>
    <dgm:pt modelId="{2F1C2050-51B0-474F-8C3C-5F10818A4D1A}" type="pres">
      <dgm:prSet presAssocID="{EB0FDF8C-97C8-4773-B57D-94905C955274}" presName="node" presStyleLbl="node1" presStyleIdx="5" presStyleCnt="6">
        <dgm:presLayoutVars>
          <dgm:bulletEnabled val="1"/>
        </dgm:presLayoutVars>
      </dgm:prSet>
      <dgm:spPr/>
    </dgm:pt>
  </dgm:ptLst>
  <dgm:cxnLst>
    <dgm:cxn modelId="{21E39D0B-DB5B-0541-A8BC-3E5A5B3ACDCD}" type="presOf" srcId="{EF87EBAC-622A-4409-88E6-20DD47F64B47}" destId="{538BEB99-BB00-F54E-8620-6347303F400F}" srcOrd="0" destOrd="0" presId="urn:microsoft.com/office/officeart/2016/7/layout/RepeatingBendingProcessNew"/>
    <dgm:cxn modelId="{AE945D18-C8D7-DC44-9A3F-B1FA5D86BB0C}" type="presOf" srcId="{3489E3B4-C92B-4D86-BCA3-36D884A7AD35}" destId="{EAA8B427-5D7A-E44C-A5EA-793E674028D8}" srcOrd="0" destOrd="0" presId="urn:microsoft.com/office/officeart/2016/7/layout/RepeatingBendingProcessNew"/>
    <dgm:cxn modelId="{3470171C-4338-44C7-89C2-23A8794DC653}" srcId="{F168620C-DD62-41A9-8A58-C84000191F82}" destId="{3489E3B4-C92B-4D86-BCA3-36D884A7AD35}" srcOrd="0" destOrd="0" parTransId="{F4A18F15-AD5C-4D39-8678-C9B3FBF9B4EC}" sibTransId="{112B6799-1C2C-47EB-A5F1-B217B568EF2D}"/>
    <dgm:cxn modelId="{A30E781F-BDC8-41A9-86C9-F160CC4833F0}" srcId="{F168620C-DD62-41A9-8A58-C84000191F82}" destId="{C52867DA-7EE4-43BE-9665-C61205C0A34E}" srcOrd="2" destOrd="0" parTransId="{9E5A0F20-ACD0-48D4-92B3-9CD3EDC5EF92}" sibTransId="{23CD5700-F728-423E-9BC8-6D13BE43F495}"/>
    <dgm:cxn modelId="{81782E2F-8496-450B-A19B-5642A4964EB3}" srcId="{F168620C-DD62-41A9-8A58-C84000191F82}" destId="{F78BAD11-2BD6-44F2-9D68-FA0627CE3A41}" srcOrd="4" destOrd="0" parTransId="{E193E5E7-36B9-4801-944A-AA0722FF7C33}" sibTransId="{A2C6FA21-1687-4740-BA13-F892064A7CC6}"/>
    <dgm:cxn modelId="{1DFD9A32-9464-AF45-AD99-D881F1599A55}" type="presOf" srcId="{8AA09042-AFBD-4437-9947-05FC7FD8E488}" destId="{1F69CBDF-C50F-1E4B-96F5-9ECA608670ED}" srcOrd="0" destOrd="0" presId="urn:microsoft.com/office/officeart/2016/7/layout/RepeatingBendingProcessNew"/>
    <dgm:cxn modelId="{90ABF449-46C4-47C4-A42E-FD9D7ECA1C47}" srcId="{F168620C-DD62-41A9-8A58-C84000191F82}" destId="{EB0FDF8C-97C8-4773-B57D-94905C955274}" srcOrd="5" destOrd="0" parTransId="{2A85BC94-B389-430A-9D35-C05D561D3206}" sibTransId="{845F719A-99C9-46D1-84A4-338E580BB693}"/>
    <dgm:cxn modelId="{37CD295E-FFAF-1143-A9CF-1C7CBA5F713E}" type="presOf" srcId="{23CD5700-F728-423E-9BC8-6D13BE43F495}" destId="{5BEA1073-728D-6149-872A-8D0EBC04E1ED}" srcOrd="0" destOrd="0" presId="urn:microsoft.com/office/officeart/2016/7/layout/RepeatingBendingProcessNew"/>
    <dgm:cxn modelId="{8F1CF95F-AA92-F441-8C38-7FD77D79F4D2}" type="presOf" srcId="{C52867DA-7EE4-43BE-9665-C61205C0A34E}" destId="{22F38330-7FEE-1443-8107-B63661E972B9}" srcOrd="0" destOrd="0" presId="urn:microsoft.com/office/officeart/2016/7/layout/RepeatingBendingProcessNew"/>
    <dgm:cxn modelId="{6527E962-5481-A042-9640-2A9328608247}" type="presOf" srcId="{3E64C580-43CB-40A7-B5F3-90A2D5FA7051}" destId="{E2559429-0414-EA4C-A339-CE2256A1A5E9}" srcOrd="0" destOrd="0" presId="urn:microsoft.com/office/officeart/2016/7/layout/RepeatingBendingProcessNew"/>
    <dgm:cxn modelId="{498A466C-77C3-1247-98E2-2809B2C9566D}" type="presOf" srcId="{EB0FDF8C-97C8-4773-B57D-94905C955274}" destId="{2F1C2050-51B0-474F-8C3C-5F10818A4D1A}" srcOrd="0" destOrd="0" presId="urn:microsoft.com/office/officeart/2016/7/layout/RepeatingBendingProcessNew"/>
    <dgm:cxn modelId="{58562E72-2068-8A40-9488-1717B5DD4F02}" type="presOf" srcId="{112B6799-1C2C-47EB-A5F1-B217B568EF2D}" destId="{84B29554-578F-754A-90DD-A2BC5E6DA4C7}" srcOrd="0" destOrd="0" presId="urn:microsoft.com/office/officeart/2016/7/layout/RepeatingBendingProcessNew"/>
    <dgm:cxn modelId="{0F604B72-76DA-4C77-A351-AB6A1D478E76}" srcId="{F168620C-DD62-41A9-8A58-C84000191F82}" destId="{EF87EBAC-622A-4409-88E6-20DD47F64B47}" srcOrd="3" destOrd="0" parTransId="{1E155547-A44D-4206-A5F5-4BE4B6A02FE0}" sibTransId="{C2E157A2-1E08-4C9B-87FE-D23857D33A94}"/>
    <dgm:cxn modelId="{971FEF73-16D0-5749-B159-9157470C9C2C}" type="presOf" srcId="{F78BAD11-2BD6-44F2-9D68-FA0627CE3A41}" destId="{D5FD72A2-B640-3A4C-884D-B0EF1CB073C5}" srcOrd="0" destOrd="0" presId="urn:microsoft.com/office/officeart/2016/7/layout/RepeatingBendingProcessNew"/>
    <dgm:cxn modelId="{5A95FB81-3299-FD4D-BA14-C04D5F884E38}" type="presOf" srcId="{C2E157A2-1E08-4C9B-87FE-D23857D33A94}" destId="{B5D7D3CF-3C45-354A-9C2B-B3BB71010DD1}" srcOrd="1" destOrd="0" presId="urn:microsoft.com/office/officeart/2016/7/layout/RepeatingBendingProcessNew"/>
    <dgm:cxn modelId="{BAECC3A0-3E0A-9E42-8BA0-E7EA12559A70}" type="presOf" srcId="{F168620C-DD62-41A9-8A58-C84000191F82}" destId="{570B8105-8E19-4D45-838D-FBFDBA2AF9BD}" srcOrd="0" destOrd="0" presId="urn:microsoft.com/office/officeart/2016/7/layout/RepeatingBendingProcessNew"/>
    <dgm:cxn modelId="{ED583CA1-CBD6-B746-835E-41C5D89EBE8B}" type="presOf" srcId="{3E64C580-43CB-40A7-B5F3-90A2D5FA7051}" destId="{1C932C7A-323F-7545-B402-57B9F7D11E83}" srcOrd="1" destOrd="0" presId="urn:microsoft.com/office/officeart/2016/7/layout/RepeatingBendingProcessNew"/>
    <dgm:cxn modelId="{1983A8BF-B2F1-B340-9DE7-32DE7B88CDF9}" type="presOf" srcId="{C2E157A2-1E08-4C9B-87FE-D23857D33A94}" destId="{0D52630F-530E-E148-829B-8665F68AA49B}" srcOrd="0" destOrd="0" presId="urn:microsoft.com/office/officeart/2016/7/layout/RepeatingBendingProcessNew"/>
    <dgm:cxn modelId="{77899FC5-EFE5-7742-846A-2F70BA1E343F}" type="presOf" srcId="{23CD5700-F728-423E-9BC8-6D13BE43F495}" destId="{A6E7E275-09E1-2B4B-9AC0-2BA44E8D3F03}" srcOrd="1" destOrd="0" presId="urn:microsoft.com/office/officeart/2016/7/layout/RepeatingBendingProcessNew"/>
    <dgm:cxn modelId="{889F64C8-68D1-4AF1-B354-C9000BE4323E}" srcId="{F168620C-DD62-41A9-8A58-C84000191F82}" destId="{8AA09042-AFBD-4437-9947-05FC7FD8E488}" srcOrd="1" destOrd="0" parTransId="{E6A129C9-3B97-4724-BBAF-B458C24A2180}" sibTransId="{3E64C580-43CB-40A7-B5F3-90A2D5FA7051}"/>
    <dgm:cxn modelId="{6DBBCACF-2754-D545-881A-686E5FB6C62C}" type="presOf" srcId="{A2C6FA21-1687-4740-BA13-F892064A7CC6}" destId="{0B6E170A-3272-064E-A537-D7816995871E}" srcOrd="1" destOrd="0" presId="urn:microsoft.com/office/officeart/2016/7/layout/RepeatingBendingProcessNew"/>
    <dgm:cxn modelId="{269766D5-AC65-2F49-85F1-C5B34C1CBEEB}" type="presOf" srcId="{112B6799-1C2C-47EB-A5F1-B217B568EF2D}" destId="{45B87A53-89FC-AC4C-AD33-22C24B2BF777}" srcOrd="1" destOrd="0" presId="urn:microsoft.com/office/officeart/2016/7/layout/RepeatingBendingProcessNew"/>
    <dgm:cxn modelId="{4E5F73F7-3A5A-E043-A440-17FDA28965F9}" type="presOf" srcId="{A2C6FA21-1687-4740-BA13-F892064A7CC6}" destId="{1EE11F3E-794F-DE44-A8C8-0C5683A3D880}" srcOrd="0" destOrd="0" presId="urn:microsoft.com/office/officeart/2016/7/layout/RepeatingBendingProcessNew"/>
    <dgm:cxn modelId="{A11D41B6-A338-5A47-85B8-76A8758294DF}" type="presParOf" srcId="{570B8105-8E19-4D45-838D-FBFDBA2AF9BD}" destId="{EAA8B427-5D7A-E44C-A5EA-793E674028D8}" srcOrd="0" destOrd="0" presId="urn:microsoft.com/office/officeart/2016/7/layout/RepeatingBendingProcessNew"/>
    <dgm:cxn modelId="{D3B41D82-6C64-C24F-8588-124AF3246F1D}" type="presParOf" srcId="{570B8105-8E19-4D45-838D-FBFDBA2AF9BD}" destId="{84B29554-578F-754A-90DD-A2BC5E6DA4C7}" srcOrd="1" destOrd="0" presId="urn:microsoft.com/office/officeart/2016/7/layout/RepeatingBendingProcessNew"/>
    <dgm:cxn modelId="{F729383A-4625-F649-9330-A90A1FE21D71}" type="presParOf" srcId="{84B29554-578F-754A-90DD-A2BC5E6DA4C7}" destId="{45B87A53-89FC-AC4C-AD33-22C24B2BF777}" srcOrd="0" destOrd="0" presId="urn:microsoft.com/office/officeart/2016/7/layout/RepeatingBendingProcessNew"/>
    <dgm:cxn modelId="{FCCDB589-5DF7-7948-BA77-60CF9F566500}" type="presParOf" srcId="{570B8105-8E19-4D45-838D-FBFDBA2AF9BD}" destId="{1F69CBDF-C50F-1E4B-96F5-9ECA608670ED}" srcOrd="2" destOrd="0" presId="urn:microsoft.com/office/officeart/2016/7/layout/RepeatingBendingProcessNew"/>
    <dgm:cxn modelId="{EF7C5FEA-6D66-7648-82B7-66062A2D6EDA}" type="presParOf" srcId="{570B8105-8E19-4D45-838D-FBFDBA2AF9BD}" destId="{E2559429-0414-EA4C-A339-CE2256A1A5E9}" srcOrd="3" destOrd="0" presId="urn:microsoft.com/office/officeart/2016/7/layout/RepeatingBendingProcessNew"/>
    <dgm:cxn modelId="{56A75F40-C563-4147-8CF1-7D14747D928B}" type="presParOf" srcId="{E2559429-0414-EA4C-A339-CE2256A1A5E9}" destId="{1C932C7A-323F-7545-B402-57B9F7D11E83}" srcOrd="0" destOrd="0" presId="urn:microsoft.com/office/officeart/2016/7/layout/RepeatingBendingProcessNew"/>
    <dgm:cxn modelId="{384B4294-EEFD-4742-8180-CEFE2F863047}" type="presParOf" srcId="{570B8105-8E19-4D45-838D-FBFDBA2AF9BD}" destId="{22F38330-7FEE-1443-8107-B63661E972B9}" srcOrd="4" destOrd="0" presId="urn:microsoft.com/office/officeart/2016/7/layout/RepeatingBendingProcessNew"/>
    <dgm:cxn modelId="{C6676FB6-CE01-4549-A2C6-838078502CAC}" type="presParOf" srcId="{570B8105-8E19-4D45-838D-FBFDBA2AF9BD}" destId="{5BEA1073-728D-6149-872A-8D0EBC04E1ED}" srcOrd="5" destOrd="0" presId="urn:microsoft.com/office/officeart/2016/7/layout/RepeatingBendingProcessNew"/>
    <dgm:cxn modelId="{CE99A3BB-FF5F-4542-82B8-6AC50E8F348A}" type="presParOf" srcId="{5BEA1073-728D-6149-872A-8D0EBC04E1ED}" destId="{A6E7E275-09E1-2B4B-9AC0-2BA44E8D3F03}" srcOrd="0" destOrd="0" presId="urn:microsoft.com/office/officeart/2016/7/layout/RepeatingBendingProcessNew"/>
    <dgm:cxn modelId="{47E3E84A-944B-5B4A-885C-A2B9CFF0CB75}" type="presParOf" srcId="{570B8105-8E19-4D45-838D-FBFDBA2AF9BD}" destId="{538BEB99-BB00-F54E-8620-6347303F400F}" srcOrd="6" destOrd="0" presId="urn:microsoft.com/office/officeart/2016/7/layout/RepeatingBendingProcessNew"/>
    <dgm:cxn modelId="{7165216E-0B27-CC4B-B391-B8406E42F562}" type="presParOf" srcId="{570B8105-8E19-4D45-838D-FBFDBA2AF9BD}" destId="{0D52630F-530E-E148-829B-8665F68AA49B}" srcOrd="7" destOrd="0" presId="urn:microsoft.com/office/officeart/2016/7/layout/RepeatingBendingProcessNew"/>
    <dgm:cxn modelId="{3B9D8CEB-9CD3-684B-8E93-EF4E48C6A1E4}" type="presParOf" srcId="{0D52630F-530E-E148-829B-8665F68AA49B}" destId="{B5D7D3CF-3C45-354A-9C2B-B3BB71010DD1}" srcOrd="0" destOrd="0" presId="urn:microsoft.com/office/officeart/2016/7/layout/RepeatingBendingProcessNew"/>
    <dgm:cxn modelId="{0BB3269A-9AA5-684D-88F2-9B3DEF529950}" type="presParOf" srcId="{570B8105-8E19-4D45-838D-FBFDBA2AF9BD}" destId="{D5FD72A2-B640-3A4C-884D-B0EF1CB073C5}" srcOrd="8" destOrd="0" presId="urn:microsoft.com/office/officeart/2016/7/layout/RepeatingBendingProcessNew"/>
    <dgm:cxn modelId="{8DB28E30-71C8-5249-8F12-CAD746E4C423}" type="presParOf" srcId="{570B8105-8E19-4D45-838D-FBFDBA2AF9BD}" destId="{1EE11F3E-794F-DE44-A8C8-0C5683A3D880}" srcOrd="9" destOrd="0" presId="urn:microsoft.com/office/officeart/2016/7/layout/RepeatingBendingProcessNew"/>
    <dgm:cxn modelId="{2743877A-7913-CE4E-824E-6EDC3053339F}" type="presParOf" srcId="{1EE11F3E-794F-DE44-A8C8-0C5683A3D880}" destId="{0B6E170A-3272-064E-A537-D7816995871E}" srcOrd="0" destOrd="0" presId="urn:microsoft.com/office/officeart/2016/7/layout/RepeatingBendingProcessNew"/>
    <dgm:cxn modelId="{18E2AD1A-2520-B84A-ABB9-412F52DE74CE}" type="presParOf" srcId="{570B8105-8E19-4D45-838D-FBFDBA2AF9BD}" destId="{2F1C2050-51B0-474F-8C3C-5F10818A4D1A}"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AAEA1C-BCEA-4A20-9D36-A67E3205E33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517667-27A9-441E-A195-FF5AB7B73F77}">
      <dgm:prSet/>
      <dgm:spPr/>
      <dgm:t>
        <a:bodyPr/>
        <a:lstStyle/>
        <a:p>
          <a:r>
            <a:rPr lang="en-US"/>
            <a:t>Where are you looking for materials?</a:t>
          </a:r>
        </a:p>
      </dgm:t>
    </dgm:pt>
    <dgm:pt modelId="{9345DE9D-0C7A-4146-BB49-4C18FFB31DF7}" type="parTrans" cxnId="{F5F48863-21D4-4047-86FF-B83485521BFC}">
      <dgm:prSet/>
      <dgm:spPr/>
      <dgm:t>
        <a:bodyPr/>
        <a:lstStyle/>
        <a:p>
          <a:endParaRPr lang="en-US"/>
        </a:p>
      </dgm:t>
    </dgm:pt>
    <dgm:pt modelId="{A718FAD5-011C-4740-AE2E-6DE6CB433A7D}" type="sibTrans" cxnId="{F5F48863-21D4-4047-86FF-B83485521BFC}">
      <dgm:prSet/>
      <dgm:spPr/>
      <dgm:t>
        <a:bodyPr/>
        <a:lstStyle/>
        <a:p>
          <a:endParaRPr lang="en-US"/>
        </a:p>
      </dgm:t>
    </dgm:pt>
    <dgm:pt modelId="{33D89E5B-C4CC-4273-B9C8-64EA6B0555AE}">
      <dgm:prSet/>
      <dgm:spPr/>
      <dgm:t>
        <a:bodyPr/>
        <a:lstStyle/>
        <a:p>
          <a:r>
            <a:rPr lang="en-US"/>
            <a:t>Are you only looking at what is shown to you, or do you go out looking for other items?</a:t>
          </a:r>
        </a:p>
      </dgm:t>
    </dgm:pt>
    <dgm:pt modelId="{C5A030E1-A839-4AD4-85B1-49EF29847BD6}" type="parTrans" cxnId="{90ED05A1-2464-4B4C-B403-E1126F5C3016}">
      <dgm:prSet/>
      <dgm:spPr/>
      <dgm:t>
        <a:bodyPr/>
        <a:lstStyle/>
        <a:p>
          <a:endParaRPr lang="en-US"/>
        </a:p>
      </dgm:t>
    </dgm:pt>
    <dgm:pt modelId="{FFA57CAF-512B-4599-BC10-887D089BD368}" type="sibTrans" cxnId="{90ED05A1-2464-4B4C-B403-E1126F5C3016}">
      <dgm:prSet/>
      <dgm:spPr/>
      <dgm:t>
        <a:bodyPr/>
        <a:lstStyle/>
        <a:p>
          <a:endParaRPr lang="en-US"/>
        </a:p>
      </dgm:t>
    </dgm:pt>
    <dgm:pt modelId="{DBBC9734-6517-4655-8958-2586BD84DB2D}">
      <dgm:prSet/>
      <dgm:spPr/>
      <dgm:t>
        <a:bodyPr/>
        <a:lstStyle/>
        <a:p>
          <a:r>
            <a:rPr lang="en-US" dirty="0"/>
            <a:t>Melanin in YA</a:t>
          </a:r>
        </a:p>
      </dgm:t>
    </dgm:pt>
    <dgm:pt modelId="{D9B59421-27CC-4135-A1C9-DBAED83A8CB2}" type="parTrans" cxnId="{4D3DCCEA-E378-42A3-A00F-772379C73331}">
      <dgm:prSet/>
      <dgm:spPr/>
      <dgm:t>
        <a:bodyPr/>
        <a:lstStyle/>
        <a:p>
          <a:endParaRPr lang="en-US"/>
        </a:p>
      </dgm:t>
    </dgm:pt>
    <dgm:pt modelId="{D823BEC4-0AD1-4A36-BEB1-BFE0BDDC0E80}" type="sibTrans" cxnId="{4D3DCCEA-E378-42A3-A00F-772379C73331}">
      <dgm:prSet/>
      <dgm:spPr/>
      <dgm:t>
        <a:bodyPr/>
        <a:lstStyle/>
        <a:p>
          <a:endParaRPr lang="en-US"/>
        </a:p>
      </dgm:t>
    </dgm:pt>
    <dgm:pt modelId="{646AD0C0-F9A8-4B5A-8ABB-D1EC1F7E03C4}">
      <dgm:prSet/>
      <dgm:spPr/>
      <dgm:t>
        <a:bodyPr/>
        <a:lstStyle/>
        <a:p>
          <a:r>
            <a:rPr lang="en-US" dirty="0"/>
            <a:t>LGBTQ Reads</a:t>
          </a:r>
        </a:p>
      </dgm:t>
    </dgm:pt>
    <dgm:pt modelId="{69EB680C-2A26-41CC-9203-125C0C35D642}" type="parTrans" cxnId="{CA7C4787-0B7E-4B5E-B6CD-252E4AEAEBA5}">
      <dgm:prSet/>
      <dgm:spPr/>
      <dgm:t>
        <a:bodyPr/>
        <a:lstStyle/>
        <a:p>
          <a:endParaRPr lang="en-US"/>
        </a:p>
      </dgm:t>
    </dgm:pt>
    <dgm:pt modelId="{4508904C-52E1-4945-AF70-A5D1C0938DE3}" type="sibTrans" cxnId="{CA7C4787-0B7E-4B5E-B6CD-252E4AEAEBA5}">
      <dgm:prSet/>
      <dgm:spPr/>
      <dgm:t>
        <a:bodyPr/>
        <a:lstStyle/>
        <a:p>
          <a:endParaRPr lang="en-US"/>
        </a:p>
      </dgm:t>
    </dgm:pt>
    <dgm:pt modelId="{08A65197-2343-47A2-A5A1-111BA3FDD132}">
      <dgm:prSet/>
      <dgm:spPr/>
      <dgm:t>
        <a:bodyPr/>
        <a:lstStyle/>
        <a:p>
          <a:r>
            <a:rPr lang="en-US"/>
            <a:t>#RomanceClass </a:t>
          </a:r>
        </a:p>
      </dgm:t>
    </dgm:pt>
    <dgm:pt modelId="{4F7CB3DF-CB35-45A7-9F92-DBEDC18CB434}" type="parTrans" cxnId="{A0394682-DCE6-4A8D-BE70-EBB4788D68C8}">
      <dgm:prSet/>
      <dgm:spPr/>
      <dgm:t>
        <a:bodyPr/>
        <a:lstStyle/>
        <a:p>
          <a:endParaRPr lang="en-US"/>
        </a:p>
      </dgm:t>
    </dgm:pt>
    <dgm:pt modelId="{CF25297A-F269-4780-858A-0A964A62ACC5}" type="sibTrans" cxnId="{A0394682-DCE6-4A8D-BE70-EBB4788D68C8}">
      <dgm:prSet/>
      <dgm:spPr/>
      <dgm:t>
        <a:bodyPr/>
        <a:lstStyle/>
        <a:p>
          <a:endParaRPr lang="en-US"/>
        </a:p>
      </dgm:t>
    </dgm:pt>
    <dgm:pt modelId="{91D152C7-5E15-4152-883F-910529AA490F}">
      <dgm:prSet/>
      <dgm:spPr/>
      <dgm:t>
        <a:bodyPr/>
        <a:lstStyle/>
        <a:p>
          <a:r>
            <a:rPr lang="en-US"/>
            <a:t>Crime Writers of Color</a:t>
          </a:r>
        </a:p>
      </dgm:t>
    </dgm:pt>
    <dgm:pt modelId="{3A07358D-CFD7-4F8E-B6D7-B0CAE9EA6844}" type="parTrans" cxnId="{E368AC71-A7AB-4422-B7DE-FA76A0541D28}">
      <dgm:prSet/>
      <dgm:spPr/>
      <dgm:t>
        <a:bodyPr/>
        <a:lstStyle/>
        <a:p>
          <a:endParaRPr lang="en-US"/>
        </a:p>
      </dgm:t>
    </dgm:pt>
    <dgm:pt modelId="{A881651C-CF17-423F-A541-CB28D371A986}" type="sibTrans" cxnId="{E368AC71-A7AB-4422-B7DE-FA76A0541D28}">
      <dgm:prSet/>
      <dgm:spPr/>
      <dgm:t>
        <a:bodyPr/>
        <a:lstStyle/>
        <a:p>
          <a:endParaRPr lang="en-US"/>
        </a:p>
      </dgm:t>
    </dgm:pt>
    <dgm:pt modelId="{EE648463-AB7D-4756-9F2B-83F97291D3AE}">
      <dgm:prSet/>
      <dgm:spPr/>
      <dgm:t>
        <a:bodyPr/>
        <a:lstStyle/>
        <a:p>
          <a:r>
            <a:rPr lang="en-US"/>
            <a:t>You have to go look for the books</a:t>
          </a:r>
        </a:p>
      </dgm:t>
    </dgm:pt>
    <dgm:pt modelId="{499F9259-7413-4579-8070-5A46B4D94BC4}" type="parTrans" cxnId="{3B6D561A-34A9-44FF-98E8-0878F1D35B12}">
      <dgm:prSet/>
      <dgm:spPr/>
      <dgm:t>
        <a:bodyPr/>
        <a:lstStyle/>
        <a:p>
          <a:endParaRPr lang="en-US"/>
        </a:p>
      </dgm:t>
    </dgm:pt>
    <dgm:pt modelId="{55F39A89-5AAB-4960-98DD-C620786B1DC8}" type="sibTrans" cxnId="{3B6D561A-34A9-44FF-98E8-0878F1D35B12}">
      <dgm:prSet/>
      <dgm:spPr/>
      <dgm:t>
        <a:bodyPr/>
        <a:lstStyle/>
        <a:p>
          <a:endParaRPr lang="en-US"/>
        </a:p>
      </dgm:t>
    </dgm:pt>
    <dgm:pt modelId="{CDE14215-4DFC-48E5-9443-967C786A618F}">
      <dgm:prSet/>
      <dgm:spPr/>
      <dgm:t>
        <a:bodyPr/>
        <a:lstStyle/>
        <a:p>
          <a:r>
            <a:rPr lang="en-US"/>
            <a:t>Sometimes, the best sites go away. Constant searching.</a:t>
          </a:r>
        </a:p>
      </dgm:t>
    </dgm:pt>
    <dgm:pt modelId="{EA002764-A464-451E-8973-09B5C3E11327}" type="parTrans" cxnId="{719F8218-0987-4308-B6D9-284FF9DA550C}">
      <dgm:prSet/>
      <dgm:spPr/>
      <dgm:t>
        <a:bodyPr/>
        <a:lstStyle/>
        <a:p>
          <a:endParaRPr lang="en-US"/>
        </a:p>
      </dgm:t>
    </dgm:pt>
    <dgm:pt modelId="{B57D2974-CD0B-4469-9F09-43A4E80DE603}" type="sibTrans" cxnId="{719F8218-0987-4308-B6D9-284FF9DA550C}">
      <dgm:prSet/>
      <dgm:spPr/>
      <dgm:t>
        <a:bodyPr/>
        <a:lstStyle/>
        <a:p>
          <a:endParaRPr lang="en-US"/>
        </a:p>
      </dgm:t>
    </dgm:pt>
    <dgm:pt modelId="{E0C05D21-78A5-B944-A110-5DD973B4AE0C}">
      <dgm:prSet/>
      <dgm:spPr/>
      <dgm:t>
        <a:bodyPr/>
        <a:lstStyle/>
        <a:p>
          <a:r>
            <a:rPr lang="en-US" dirty="0"/>
            <a:t>We Need Diverse Books</a:t>
          </a:r>
        </a:p>
      </dgm:t>
    </dgm:pt>
    <dgm:pt modelId="{0F1B4E7A-8555-8446-A7DF-1A9B2A0E063C}" type="parTrans" cxnId="{7CF7E76F-7117-E143-AF27-E2F0C18035F4}">
      <dgm:prSet/>
      <dgm:spPr/>
      <dgm:t>
        <a:bodyPr/>
        <a:lstStyle/>
        <a:p>
          <a:endParaRPr lang="en-US"/>
        </a:p>
      </dgm:t>
    </dgm:pt>
    <dgm:pt modelId="{F6CE8C34-2676-3D47-98A9-BF37372F327C}" type="sibTrans" cxnId="{7CF7E76F-7117-E143-AF27-E2F0C18035F4}">
      <dgm:prSet/>
      <dgm:spPr/>
      <dgm:t>
        <a:bodyPr/>
        <a:lstStyle/>
        <a:p>
          <a:endParaRPr lang="en-US"/>
        </a:p>
      </dgm:t>
    </dgm:pt>
    <dgm:pt modelId="{B7849A5F-D74A-EB41-9C5D-089756214F8B}" type="pres">
      <dgm:prSet presAssocID="{9BAAEA1C-BCEA-4A20-9D36-A67E3205E33A}" presName="linear" presStyleCnt="0">
        <dgm:presLayoutVars>
          <dgm:animLvl val="lvl"/>
          <dgm:resizeHandles val="exact"/>
        </dgm:presLayoutVars>
      </dgm:prSet>
      <dgm:spPr/>
    </dgm:pt>
    <dgm:pt modelId="{8CE61786-76F7-9D43-8A05-E8503916FE71}" type="pres">
      <dgm:prSet presAssocID="{AD517667-27A9-441E-A195-FF5AB7B73F77}" presName="parentText" presStyleLbl="node1" presStyleIdx="0" presStyleCnt="3">
        <dgm:presLayoutVars>
          <dgm:chMax val="0"/>
          <dgm:bulletEnabled val="1"/>
        </dgm:presLayoutVars>
      </dgm:prSet>
      <dgm:spPr/>
    </dgm:pt>
    <dgm:pt modelId="{76FC880A-2455-E44A-8543-74AB964918D9}" type="pres">
      <dgm:prSet presAssocID="{AD517667-27A9-441E-A195-FF5AB7B73F77}" presName="childText" presStyleLbl="revTx" presStyleIdx="0" presStyleCnt="1">
        <dgm:presLayoutVars>
          <dgm:bulletEnabled val="1"/>
        </dgm:presLayoutVars>
      </dgm:prSet>
      <dgm:spPr/>
    </dgm:pt>
    <dgm:pt modelId="{E770F12C-A33D-FA4A-AB1E-1646C0BB8208}" type="pres">
      <dgm:prSet presAssocID="{EE648463-AB7D-4756-9F2B-83F97291D3AE}" presName="parentText" presStyleLbl="node1" presStyleIdx="1" presStyleCnt="3">
        <dgm:presLayoutVars>
          <dgm:chMax val="0"/>
          <dgm:bulletEnabled val="1"/>
        </dgm:presLayoutVars>
      </dgm:prSet>
      <dgm:spPr/>
    </dgm:pt>
    <dgm:pt modelId="{9014AEEC-7612-D947-850A-A1DDCD08FBCF}" type="pres">
      <dgm:prSet presAssocID="{55F39A89-5AAB-4960-98DD-C620786B1DC8}" presName="spacer" presStyleCnt="0"/>
      <dgm:spPr/>
    </dgm:pt>
    <dgm:pt modelId="{4D70D17F-71A7-3F4C-859D-FDDFFE51EB2F}" type="pres">
      <dgm:prSet presAssocID="{CDE14215-4DFC-48E5-9443-967C786A618F}" presName="parentText" presStyleLbl="node1" presStyleIdx="2" presStyleCnt="3">
        <dgm:presLayoutVars>
          <dgm:chMax val="0"/>
          <dgm:bulletEnabled val="1"/>
        </dgm:presLayoutVars>
      </dgm:prSet>
      <dgm:spPr/>
    </dgm:pt>
  </dgm:ptLst>
  <dgm:cxnLst>
    <dgm:cxn modelId="{7A9C0407-CBA9-0949-9EF5-13D3E9E4C516}" type="presOf" srcId="{9BAAEA1C-BCEA-4A20-9D36-A67E3205E33A}" destId="{B7849A5F-D74A-EB41-9C5D-089756214F8B}" srcOrd="0" destOrd="0" presId="urn:microsoft.com/office/officeart/2005/8/layout/vList2"/>
    <dgm:cxn modelId="{719F8218-0987-4308-B6D9-284FF9DA550C}" srcId="{9BAAEA1C-BCEA-4A20-9D36-A67E3205E33A}" destId="{CDE14215-4DFC-48E5-9443-967C786A618F}" srcOrd="2" destOrd="0" parTransId="{EA002764-A464-451E-8973-09B5C3E11327}" sibTransId="{B57D2974-CD0B-4469-9F09-43A4E80DE603}"/>
    <dgm:cxn modelId="{3B6D561A-34A9-44FF-98E8-0878F1D35B12}" srcId="{9BAAEA1C-BCEA-4A20-9D36-A67E3205E33A}" destId="{EE648463-AB7D-4756-9F2B-83F97291D3AE}" srcOrd="1" destOrd="0" parTransId="{499F9259-7413-4579-8070-5A46B4D94BC4}" sibTransId="{55F39A89-5AAB-4960-98DD-C620786B1DC8}"/>
    <dgm:cxn modelId="{BECCDE21-81FC-104C-A4D2-AA1902D4A404}" type="presOf" srcId="{CDE14215-4DFC-48E5-9443-967C786A618F}" destId="{4D70D17F-71A7-3F4C-859D-FDDFFE51EB2F}" srcOrd="0" destOrd="0" presId="urn:microsoft.com/office/officeart/2005/8/layout/vList2"/>
    <dgm:cxn modelId="{5571D443-F240-F443-9CF9-F424F1667398}" type="presOf" srcId="{646AD0C0-F9A8-4B5A-8ABB-D1EC1F7E03C4}" destId="{76FC880A-2455-E44A-8543-74AB964918D9}" srcOrd="0" destOrd="3" presId="urn:microsoft.com/office/officeart/2005/8/layout/vList2"/>
    <dgm:cxn modelId="{CAF18D50-670B-8D42-A9F0-EF2765A70A13}" type="presOf" srcId="{91D152C7-5E15-4152-883F-910529AA490F}" destId="{76FC880A-2455-E44A-8543-74AB964918D9}" srcOrd="0" destOrd="5" presId="urn:microsoft.com/office/officeart/2005/8/layout/vList2"/>
    <dgm:cxn modelId="{40FA9060-076E-1440-B8CB-5DECFD674A17}" type="presOf" srcId="{08A65197-2343-47A2-A5A1-111BA3FDD132}" destId="{76FC880A-2455-E44A-8543-74AB964918D9}" srcOrd="0" destOrd="4" presId="urn:microsoft.com/office/officeart/2005/8/layout/vList2"/>
    <dgm:cxn modelId="{F5F48863-21D4-4047-86FF-B83485521BFC}" srcId="{9BAAEA1C-BCEA-4A20-9D36-A67E3205E33A}" destId="{AD517667-27A9-441E-A195-FF5AB7B73F77}" srcOrd="0" destOrd="0" parTransId="{9345DE9D-0C7A-4146-BB49-4C18FFB31DF7}" sibTransId="{A718FAD5-011C-4740-AE2E-6DE6CB433A7D}"/>
    <dgm:cxn modelId="{0F9E9D66-7428-1F41-93D3-A1F4165DF24F}" type="presOf" srcId="{33D89E5B-C4CC-4273-B9C8-64EA6B0555AE}" destId="{76FC880A-2455-E44A-8543-74AB964918D9}" srcOrd="0" destOrd="0" presId="urn:microsoft.com/office/officeart/2005/8/layout/vList2"/>
    <dgm:cxn modelId="{7CF7E76F-7117-E143-AF27-E2F0C18035F4}" srcId="{AD517667-27A9-441E-A195-FF5AB7B73F77}" destId="{E0C05D21-78A5-B944-A110-5DD973B4AE0C}" srcOrd="2" destOrd="0" parTransId="{0F1B4E7A-8555-8446-A7DF-1A9B2A0E063C}" sibTransId="{F6CE8C34-2676-3D47-98A9-BF37372F327C}"/>
    <dgm:cxn modelId="{E368AC71-A7AB-4422-B7DE-FA76A0541D28}" srcId="{AD517667-27A9-441E-A195-FF5AB7B73F77}" destId="{91D152C7-5E15-4152-883F-910529AA490F}" srcOrd="5" destOrd="0" parTransId="{3A07358D-CFD7-4F8E-B6D7-B0CAE9EA6844}" sibTransId="{A881651C-CF17-423F-A541-CB28D371A986}"/>
    <dgm:cxn modelId="{A0394682-DCE6-4A8D-BE70-EBB4788D68C8}" srcId="{AD517667-27A9-441E-A195-FF5AB7B73F77}" destId="{08A65197-2343-47A2-A5A1-111BA3FDD132}" srcOrd="4" destOrd="0" parTransId="{4F7CB3DF-CB35-45A7-9F92-DBEDC18CB434}" sibTransId="{CF25297A-F269-4780-858A-0A964A62ACC5}"/>
    <dgm:cxn modelId="{CA7C4787-0B7E-4B5E-B6CD-252E4AEAEBA5}" srcId="{AD517667-27A9-441E-A195-FF5AB7B73F77}" destId="{646AD0C0-F9A8-4B5A-8ABB-D1EC1F7E03C4}" srcOrd="3" destOrd="0" parTransId="{69EB680C-2A26-41CC-9203-125C0C35D642}" sibTransId="{4508904C-52E1-4945-AF70-A5D1C0938DE3}"/>
    <dgm:cxn modelId="{90ED05A1-2464-4B4C-B403-E1126F5C3016}" srcId="{AD517667-27A9-441E-A195-FF5AB7B73F77}" destId="{33D89E5B-C4CC-4273-B9C8-64EA6B0555AE}" srcOrd="0" destOrd="0" parTransId="{C5A030E1-A839-4AD4-85B1-49EF29847BD6}" sibTransId="{FFA57CAF-512B-4599-BC10-887D089BD368}"/>
    <dgm:cxn modelId="{085A1EB6-9FA9-0F49-BB09-C919DD40687C}" type="presOf" srcId="{DBBC9734-6517-4655-8958-2586BD84DB2D}" destId="{76FC880A-2455-E44A-8543-74AB964918D9}" srcOrd="0" destOrd="1" presId="urn:microsoft.com/office/officeart/2005/8/layout/vList2"/>
    <dgm:cxn modelId="{072587B8-BF4F-CE42-B66A-EE1853E13DE1}" type="presOf" srcId="{EE648463-AB7D-4756-9F2B-83F97291D3AE}" destId="{E770F12C-A33D-FA4A-AB1E-1646C0BB8208}" srcOrd="0" destOrd="0" presId="urn:microsoft.com/office/officeart/2005/8/layout/vList2"/>
    <dgm:cxn modelId="{1CEF79C4-A238-6B4B-9D80-13709A624FAD}" type="presOf" srcId="{AD517667-27A9-441E-A195-FF5AB7B73F77}" destId="{8CE61786-76F7-9D43-8A05-E8503916FE71}" srcOrd="0" destOrd="0" presId="urn:microsoft.com/office/officeart/2005/8/layout/vList2"/>
    <dgm:cxn modelId="{5CEB56C9-6F25-7B48-BC77-2B550DB69CF5}" type="presOf" srcId="{E0C05D21-78A5-B944-A110-5DD973B4AE0C}" destId="{76FC880A-2455-E44A-8543-74AB964918D9}" srcOrd="0" destOrd="2" presId="urn:microsoft.com/office/officeart/2005/8/layout/vList2"/>
    <dgm:cxn modelId="{4D3DCCEA-E378-42A3-A00F-772379C73331}" srcId="{AD517667-27A9-441E-A195-FF5AB7B73F77}" destId="{DBBC9734-6517-4655-8958-2586BD84DB2D}" srcOrd="1" destOrd="0" parTransId="{D9B59421-27CC-4135-A1C9-DBAED83A8CB2}" sibTransId="{D823BEC4-0AD1-4A36-BEB1-BFE0BDDC0E80}"/>
    <dgm:cxn modelId="{D4C775CE-00FC-C54B-9C0F-80649ECB5A9B}" type="presParOf" srcId="{B7849A5F-D74A-EB41-9C5D-089756214F8B}" destId="{8CE61786-76F7-9D43-8A05-E8503916FE71}" srcOrd="0" destOrd="0" presId="urn:microsoft.com/office/officeart/2005/8/layout/vList2"/>
    <dgm:cxn modelId="{973EF4BD-2CBE-C247-B1E8-A41E36DF8D24}" type="presParOf" srcId="{B7849A5F-D74A-EB41-9C5D-089756214F8B}" destId="{76FC880A-2455-E44A-8543-74AB964918D9}" srcOrd="1" destOrd="0" presId="urn:microsoft.com/office/officeart/2005/8/layout/vList2"/>
    <dgm:cxn modelId="{66E3388C-E104-104F-84A2-F27792331FC5}" type="presParOf" srcId="{B7849A5F-D74A-EB41-9C5D-089756214F8B}" destId="{E770F12C-A33D-FA4A-AB1E-1646C0BB8208}" srcOrd="2" destOrd="0" presId="urn:microsoft.com/office/officeart/2005/8/layout/vList2"/>
    <dgm:cxn modelId="{AF877188-92D3-434D-91A9-3FBB01A79D32}" type="presParOf" srcId="{B7849A5F-D74A-EB41-9C5D-089756214F8B}" destId="{9014AEEC-7612-D947-850A-A1DDCD08FBCF}" srcOrd="3" destOrd="0" presId="urn:microsoft.com/office/officeart/2005/8/layout/vList2"/>
    <dgm:cxn modelId="{9468646C-A001-D843-B2EA-5CD7E28AAFE0}" type="presParOf" srcId="{B7849A5F-D74A-EB41-9C5D-089756214F8B}" destId="{4D70D17F-71A7-3F4C-859D-FDDFFE51EB2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63B5F4-8AEB-448C-81DA-1F45FA33B183}"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E0B84AD6-7C2E-4056-AA18-60907BFE549E}">
      <dgm:prSet/>
      <dgm:spPr/>
      <dgm:t>
        <a:bodyPr/>
        <a:lstStyle/>
        <a:p>
          <a:r>
            <a:rPr lang="en-US"/>
            <a:t>Don’t ignore the items you just added to the collection. </a:t>
          </a:r>
        </a:p>
      </dgm:t>
    </dgm:pt>
    <dgm:pt modelId="{8B3F6F14-1F97-4981-BF83-60E47782D0C0}" type="parTrans" cxnId="{8603F42E-AB5A-48AD-81C2-161C596B24B4}">
      <dgm:prSet/>
      <dgm:spPr/>
      <dgm:t>
        <a:bodyPr/>
        <a:lstStyle/>
        <a:p>
          <a:endParaRPr lang="en-US"/>
        </a:p>
      </dgm:t>
    </dgm:pt>
    <dgm:pt modelId="{BD446522-103B-4749-96A5-F16D70B966A4}" type="sibTrans" cxnId="{8603F42E-AB5A-48AD-81C2-161C596B24B4}">
      <dgm:prSet phldrT="1" phldr="0"/>
      <dgm:spPr/>
      <dgm:t>
        <a:bodyPr/>
        <a:lstStyle/>
        <a:p>
          <a:r>
            <a:rPr lang="en-US"/>
            <a:t>1</a:t>
          </a:r>
        </a:p>
      </dgm:t>
    </dgm:pt>
    <dgm:pt modelId="{AF6D0DD8-3517-498E-9D88-572124C50CAF}">
      <dgm:prSet/>
      <dgm:spPr/>
      <dgm:t>
        <a:bodyPr/>
        <a:lstStyle/>
        <a:p>
          <a:r>
            <a:rPr lang="en-US"/>
            <a:t>Remember them for displays and lists and every other way you market your collection.</a:t>
          </a:r>
        </a:p>
      </dgm:t>
    </dgm:pt>
    <dgm:pt modelId="{11A50344-1900-4A43-B2FB-523D93321029}" type="parTrans" cxnId="{AF8E9633-AF71-4843-8658-1FFECD4367EA}">
      <dgm:prSet/>
      <dgm:spPr/>
      <dgm:t>
        <a:bodyPr/>
        <a:lstStyle/>
        <a:p>
          <a:endParaRPr lang="en-US"/>
        </a:p>
      </dgm:t>
    </dgm:pt>
    <dgm:pt modelId="{9ABC6D9F-0622-4125-8BE8-FAA412FFA96F}" type="sibTrans" cxnId="{AF8E9633-AF71-4843-8658-1FFECD4367EA}">
      <dgm:prSet phldrT="2" phldr="0"/>
      <dgm:spPr/>
      <dgm:t>
        <a:bodyPr/>
        <a:lstStyle/>
        <a:p>
          <a:r>
            <a:rPr lang="en-US"/>
            <a:t>2</a:t>
          </a:r>
        </a:p>
      </dgm:t>
    </dgm:pt>
    <dgm:pt modelId="{D9FCA8BE-663F-4132-8BB2-59C4C64716B7}">
      <dgm:prSet/>
      <dgm:spPr/>
      <dgm:t>
        <a:bodyPr/>
        <a:lstStyle/>
        <a:p>
          <a:r>
            <a:rPr lang="en-US"/>
            <a:t>Remember that books have many entry points, so it is much easier to celebrate them than we think. </a:t>
          </a:r>
        </a:p>
      </dgm:t>
    </dgm:pt>
    <dgm:pt modelId="{243BD8D0-0768-4F44-A6CC-CD1912580F76}" type="parTrans" cxnId="{910AF1F0-95E7-4DE6-8DDB-D0E98163C881}">
      <dgm:prSet/>
      <dgm:spPr/>
      <dgm:t>
        <a:bodyPr/>
        <a:lstStyle/>
        <a:p>
          <a:endParaRPr lang="en-US"/>
        </a:p>
      </dgm:t>
    </dgm:pt>
    <dgm:pt modelId="{B98AAFEB-92B8-451D-9B1F-6A3739D54BA8}" type="sibTrans" cxnId="{910AF1F0-95E7-4DE6-8DDB-D0E98163C881}">
      <dgm:prSet phldrT="3" phldr="0"/>
      <dgm:spPr/>
      <dgm:t>
        <a:bodyPr/>
        <a:lstStyle/>
        <a:p>
          <a:r>
            <a:rPr lang="en-US"/>
            <a:t>3</a:t>
          </a:r>
        </a:p>
      </dgm:t>
    </dgm:pt>
    <dgm:pt modelId="{45877493-2A58-7048-9E7B-3DCF2DE7ADD1}" type="pres">
      <dgm:prSet presAssocID="{2863B5F4-8AEB-448C-81DA-1F45FA33B183}" presName="Name0" presStyleCnt="0">
        <dgm:presLayoutVars>
          <dgm:animLvl val="lvl"/>
          <dgm:resizeHandles val="exact"/>
        </dgm:presLayoutVars>
      </dgm:prSet>
      <dgm:spPr/>
    </dgm:pt>
    <dgm:pt modelId="{1C203090-5EAE-0A4F-9F2D-A9DB77E70173}" type="pres">
      <dgm:prSet presAssocID="{E0B84AD6-7C2E-4056-AA18-60907BFE549E}" presName="compositeNode" presStyleCnt="0">
        <dgm:presLayoutVars>
          <dgm:bulletEnabled val="1"/>
        </dgm:presLayoutVars>
      </dgm:prSet>
      <dgm:spPr/>
    </dgm:pt>
    <dgm:pt modelId="{0DD75991-A699-8C4A-B043-92910B6DE72C}" type="pres">
      <dgm:prSet presAssocID="{E0B84AD6-7C2E-4056-AA18-60907BFE549E}" presName="bgRect" presStyleLbl="bgAccFollowNode1" presStyleIdx="0" presStyleCnt="3"/>
      <dgm:spPr/>
    </dgm:pt>
    <dgm:pt modelId="{D9372A65-7000-2447-874A-5C3289821784}" type="pres">
      <dgm:prSet presAssocID="{BD446522-103B-4749-96A5-F16D70B966A4}" presName="sibTransNodeCircle" presStyleLbl="alignNode1" presStyleIdx="0" presStyleCnt="6">
        <dgm:presLayoutVars>
          <dgm:chMax val="0"/>
          <dgm:bulletEnabled/>
        </dgm:presLayoutVars>
      </dgm:prSet>
      <dgm:spPr/>
    </dgm:pt>
    <dgm:pt modelId="{794C8B1A-A95E-EC4F-8A19-8547E3BBB3B0}" type="pres">
      <dgm:prSet presAssocID="{E0B84AD6-7C2E-4056-AA18-60907BFE549E}" presName="bottomLine" presStyleLbl="alignNode1" presStyleIdx="1" presStyleCnt="6">
        <dgm:presLayoutVars/>
      </dgm:prSet>
      <dgm:spPr/>
    </dgm:pt>
    <dgm:pt modelId="{25B486F3-E339-B443-93F7-C8263267A0AF}" type="pres">
      <dgm:prSet presAssocID="{E0B84AD6-7C2E-4056-AA18-60907BFE549E}" presName="nodeText" presStyleLbl="bgAccFollowNode1" presStyleIdx="0" presStyleCnt="3">
        <dgm:presLayoutVars>
          <dgm:bulletEnabled val="1"/>
        </dgm:presLayoutVars>
      </dgm:prSet>
      <dgm:spPr/>
    </dgm:pt>
    <dgm:pt modelId="{A0D44944-D83D-1343-9810-E510E7842209}" type="pres">
      <dgm:prSet presAssocID="{BD446522-103B-4749-96A5-F16D70B966A4}" presName="sibTrans" presStyleCnt="0"/>
      <dgm:spPr/>
    </dgm:pt>
    <dgm:pt modelId="{7008B25E-41B3-854B-ACFD-12FE2CB2334F}" type="pres">
      <dgm:prSet presAssocID="{AF6D0DD8-3517-498E-9D88-572124C50CAF}" presName="compositeNode" presStyleCnt="0">
        <dgm:presLayoutVars>
          <dgm:bulletEnabled val="1"/>
        </dgm:presLayoutVars>
      </dgm:prSet>
      <dgm:spPr/>
    </dgm:pt>
    <dgm:pt modelId="{126A945D-47BD-6A42-82F7-2F0203BFE0E9}" type="pres">
      <dgm:prSet presAssocID="{AF6D0DD8-3517-498E-9D88-572124C50CAF}" presName="bgRect" presStyleLbl="bgAccFollowNode1" presStyleIdx="1" presStyleCnt="3"/>
      <dgm:spPr/>
    </dgm:pt>
    <dgm:pt modelId="{49E41625-00AE-AB4E-AB74-BDBBEE3C85E5}" type="pres">
      <dgm:prSet presAssocID="{9ABC6D9F-0622-4125-8BE8-FAA412FFA96F}" presName="sibTransNodeCircle" presStyleLbl="alignNode1" presStyleIdx="2" presStyleCnt="6">
        <dgm:presLayoutVars>
          <dgm:chMax val="0"/>
          <dgm:bulletEnabled/>
        </dgm:presLayoutVars>
      </dgm:prSet>
      <dgm:spPr/>
    </dgm:pt>
    <dgm:pt modelId="{CFA9FE11-BF01-7E46-9534-3E09F999BA67}" type="pres">
      <dgm:prSet presAssocID="{AF6D0DD8-3517-498E-9D88-572124C50CAF}" presName="bottomLine" presStyleLbl="alignNode1" presStyleIdx="3" presStyleCnt="6">
        <dgm:presLayoutVars/>
      </dgm:prSet>
      <dgm:spPr/>
    </dgm:pt>
    <dgm:pt modelId="{3F8CF0BA-1B5A-5642-8E6B-731B27815A83}" type="pres">
      <dgm:prSet presAssocID="{AF6D0DD8-3517-498E-9D88-572124C50CAF}" presName="nodeText" presStyleLbl="bgAccFollowNode1" presStyleIdx="1" presStyleCnt="3">
        <dgm:presLayoutVars>
          <dgm:bulletEnabled val="1"/>
        </dgm:presLayoutVars>
      </dgm:prSet>
      <dgm:spPr/>
    </dgm:pt>
    <dgm:pt modelId="{EE58BCF3-5D79-634F-AB30-472A35274373}" type="pres">
      <dgm:prSet presAssocID="{9ABC6D9F-0622-4125-8BE8-FAA412FFA96F}" presName="sibTrans" presStyleCnt="0"/>
      <dgm:spPr/>
    </dgm:pt>
    <dgm:pt modelId="{B56A82B0-973D-2246-BB52-5EEDE9CBEBD1}" type="pres">
      <dgm:prSet presAssocID="{D9FCA8BE-663F-4132-8BB2-59C4C64716B7}" presName="compositeNode" presStyleCnt="0">
        <dgm:presLayoutVars>
          <dgm:bulletEnabled val="1"/>
        </dgm:presLayoutVars>
      </dgm:prSet>
      <dgm:spPr/>
    </dgm:pt>
    <dgm:pt modelId="{A5AAF7E7-BC5C-0545-B573-23CBFFF0F9F2}" type="pres">
      <dgm:prSet presAssocID="{D9FCA8BE-663F-4132-8BB2-59C4C64716B7}" presName="bgRect" presStyleLbl="bgAccFollowNode1" presStyleIdx="2" presStyleCnt="3"/>
      <dgm:spPr/>
    </dgm:pt>
    <dgm:pt modelId="{DFAC5B85-4231-0D4D-AA84-02CD27D60210}" type="pres">
      <dgm:prSet presAssocID="{B98AAFEB-92B8-451D-9B1F-6A3739D54BA8}" presName="sibTransNodeCircle" presStyleLbl="alignNode1" presStyleIdx="4" presStyleCnt="6">
        <dgm:presLayoutVars>
          <dgm:chMax val="0"/>
          <dgm:bulletEnabled/>
        </dgm:presLayoutVars>
      </dgm:prSet>
      <dgm:spPr/>
    </dgm:pt>
    <dgm:pt modelId="{C3D81D89-162E-4E4E-87CE-47AF7EDD734D}" type="pres">
      <dgm:prSet presAssocID="{D9FCA8BE-663F-4132-8BB2-59C4C64716B7}" presName="bottomLine" presStyleLbl="alignNode1" presStyleIdx="5" presStyleCnt="6">
        <dgm:presLayoutVars/>
      </dgm:prSet>
      <dgm:spPr/>
    </dgm:pt>
    <dgm:pt modelId="{ED791AF1-EB7B-2C44-BEDD-D9335123CDA5}" type="pres">
      <dgm:prSet presAssocID="{D9FCA8BE-663F-4132-8BB2-59C4C64716B7}" presName="nodeText" presStyleLbl="bgAccFollowNode1" presStyleIdx="2" presStyleCnt="3">
        <dgm:presLayoutVars>
          <dgm:bulletEnabled val="1"/>
        </dgm:presLayoutVars>
      </dgm:prSet>
      <dgm:spPr/>
    </dgm:pt>
  </dgm:ptLst>
  <dgm:cxnLst>
    <dgm:cxn modelId="{F4B86516-1097-7545-B4A4-C6EE5629F9A1}" type="presOf" srcId="{AF6D0DD8-3517-498E-9D88-572124C50CAF}" destId="{3F8CF0BA-1B5A-5642-8E6B-731B27815A83}" srcOrd="1" destOrd="0" presId="urn:microsoft.com/office/officeart/2016/7/layout/BasicLinearProcessNumbered"/>
    <dgm:cxn modelId="{7C5ECE2D-79FA-F048-BB2B-A9A08B214CDF}" type="presOf" srcId="{AF6D0DD8-3517-498E-9D88-572124C50CAF}" destId="{126A945D-47BD-6A42-82F7-2F0203BFE0E9}" srcOrd="0" destOrd="0" presId="urn:microsoft.com/office/officeart/2016/7/layout/BasicLinearProcessNumbered"/>
    <dgm:cxn modelId="{8603F42E-AB5A-48AD-81C2-161C596B24B4}" srcId="{2863B5F4-8AEB-448C-81DA-1F45FA33B183}" destId="{E0B84AD6-7C2E-4056-AA18-60907BFE549E}" srcOrd="0" destOrd="0" parTransId="{8B3F6F14-1F97-4981-BF83-60E47782D0C0}" sibTransId="{BD446522-103B-4749-96A5-F16D70B966A4}"/>
    <dgm:cxn modelId="{AF8E9633-AF71-4843-8658-1FFECD4367EA}" srcId="{2863B5F4-8AEB-448C-81DA-1F45FA33B183}" destId="{AF6D0DD8-3517-498E-9D88-572124C50CAF}" srcOrd="1" destOrd="0" parTransId="{11A50344-1900-4A43-B2FB-523D93321029}" sibTransId="{9ABC6D9F-0622-4125-8BE8-FAA412FFA96F}"/>
    <dgm:cxn modelId="{333FA73B-5DFD-AE43-A458-314524093E53}" type="presOf" srcId="{D9FCA8BE-663F-4132-8BB2-59C4C64716B7}" destId="{A5AAF7E7-BC5C-0545-B573-23CBFFF0F9F2}" srcOrd="0" destOrd="0" presId="urn:microsoft.com/office/officeart/2016/7/layout/BasicLinearProcessNumbered"/>
    <dgm:cxn modelId="{1352EF43-1760-CA48-88FE-CB4B99C9EA89}" type="presOf" srcId="{B98AAFEB-92B8-451D-9B1F-6A3739D54BA8}" destId="{DFAC5B85-4231-0D4D-AA84-02CD27D60210}" srcOrd="0" destOrd="0" presId="urn:microsoft.com/office/officeart/2016/7/layout/BasicLinearProcessNumbered"/>
    <dgm:cxn modelId="{CFD6A855-5E14-D74C-B501-BFAD875F1313}" type="presOf" srcId="{2863B5F4-8AEB-448C-81DA-1F45FA33B183}" destId="{45877493-2A58-7048-9E7B-3DCF2DE7ADD1}" srcOrd="0" destOrd="0" presId="urn:microsoft.com/office/officeart/2016/7/layout/BasicLinearProcessNumbered"/>
    <dgm:cxn modelId="{575ED85E-3318-3249-AFED-1D71CB0D44F1}" type="presOf" srcId="{E0B84AD6-7C2E-4056-AA18-60907BFE549E}" destId="{0DD75991-A699-8C4A-B043-92910B6DE72C}" srcOrd="0" destOrd="0" presId="urn:microsoft.com/office/officeart/2016/7/layout/BasicLinearProcessNumbered"/>
    <dgm:cxn modelId="{54F3B08C-8B4D-EE4B-9454-C4AD9FC7A51C}" type="presOf" srcId="{D9FCA8BE-663F-4132-8BB2-59C4C64716B7}" destId="{ED791AF1-EB7B-2C44-BEDD-D9335123CDA5}" srcOrd="1" destOrd="0" presId="urn:microsoft.com/office/officeart/2016/7/layout/BasicLinearProcessNumbered"/>
    <dgm:cxn modelId="{1B06399D-21E7-9F44-A655-DAFF0834F0CA}" type="presOf" srcId="{E0B84AD6-7C2E-4056-AA18-60907BFE549E}" destId="{25B486F3-E339-B443-93F7-C8263267A0AF}" srcOrd="1" destOrd="0" presId="urn:microsoft.com/office/officeart/2016/7/layout/BasicLinearProcessNumbered"/>
    <dgm:cxn modelId="{9DD3F69D-8CA5-3C43-A551-A4E99C2C17BE}" type="presOf" srcId="{BD446522-103B-4749-96A5-F16D70B966A4}" destId="{D9372A65-7000-2447-874A-5C3289821784}" srcOrd="0" destOrd="0" presId="urn:microsoft.com/office/officeart/2016/7/layout/BasicLinearProcessNumbered"/>
    <dgm:cxn modelId="{42AF96BF-0D94-F14B-B4B2-B22EF9725366}" type="presOf" srcId="{9ABC6D9F-0622-4125-8BE8-FAA412FFA96F}" destId="{49E41625-00AE-AB4E-AB74-BDBBEE3C85E5}" srcOrd="0" destOrd="0" presId="urn:microsoft.com/office/officeart/2016/7/layout/BasicLinearProcessNumbered"/>
    <dgm:cxn modelId="{910AF1F0-95E7-4DE6-8DDB-D0E98163C881}" srcId="{2863B5F4-8AEB-448C-81DA-1F45FA33B183}" destId="{D9FCA8BE-663F-4132-8BB2-59C4C64716B7}" srcOrd="2" destOrd="0" parTransId="{243BD8D0-0768-4F44-A6CC-CD1912580F76}" sibTransId="{B98AAFEB-92B8-451D-9B1F-6A3739D54BA8}"/>
    <dgm:cxn modelId="{5DD1EE6C-CECE-1346-9EC2-CFE612FD8499}" type="presParOf" srcId="{45877493-2A58-7048-9E7B-3DCF2DE7ADD1}" destId="{1C203090-5EAE-0A4F-9F2D-A9DB77E70173}" srcOrd="0" destOrd="0" presId="urn:microsoft.com/office/officeart/2016/7/layout/BasicLinearProcessNumbered"/>
    <dgm:cxn modelId="{58733659-89A2-674B-A2CE-7D2CA6808963}" type="presParOf" srcId="{1C203090-5EAE-0A4F-9F2D-A9DB77E70173}" destId="{0DD75991-A699-8C4A-B043-92910B6DE72C}" srcOrd="0" destOrd="0" presId="urn:microsoft.com/office/officeart/2016/7/layout/BasicLinearProcessNumbered"/>
    <dgm:cxn modelId="{EEE486C9-8920-D044-96B6-E7C653B042D5}" type="presParOf" srcId="{1C203090-5EAE-0A4F-9F2D-A9DB77E70173}" destId="{D9372A65-7000-2447-874A-5C3289821784}" srcOrd="1" destOrd="0" presId="urn:microsoft.com/office/officeart/2016/7/layout/BasicLinearProcessNumbered"/>
    <dgm:cxn modelId="{78E2A758-1C95-7447-B651-84FCAA0096EE}" type="presParOf" srcId="{1C203090-5EAE-0A4F-9F2D-A9DB77E70173}" destId="{794C8B1A-A95E-EC4F-8A19-8547E3BBB3B0}" srcOrd="2" destOrd="0" presId="urn:microsoft.com/office/officeart/2016/7/layout/BasicLinearProcessNumbered"/>
    <dgm:cxn modelId="{F02EF5C8-9219-144B-81E9-C895606587BD}" type="presParOf" srcId="{1C203090-5EAE-0A4F-9F2D-A9DB77E70173}" destId="{25B486F3-E339-B443-93F7-C8263267A0AF}" srcOrd="3" destOrd="0" presId="urn:microsoft.com/office/officeart/2016/7/layout/BasicLinearProcessNumbered"/>
    <dgm:cxn modelId="{C498A7DE-7A69-6743-972D-FF51BD55EDD6}" type="presParOf" srcId="{45877493-2A58-7048-9E7B-3DCF2DE7ADD1}" destId="{A0D44944-D83D-1343-9810-E510E7842209}" srcOrd="1" destOrd="0" presId="urn:microsoft.com/office/officeart/2016/7/layout/BasicLinearProcessNumbered"/>
    <dgm:cxn modelId="{6481FA4E-D665-AD4B-9FC9-77C2D86023A6}" type="presParOf" srcId="{45877493-2A58-7048-9E7B-3DCF2DE7ADD1}" destId="{7008B25E-41B3-854B-ACFD-12FE2CB2334F}" srcOrd="2" destOrd="0" presId="urn:microsoft.com/office/officeart/2016/7/layout/BasicLinearProcessNumbered"/>
    <dgm:cxn modelId="{5BEED033-3CFB-4545-81D5-128EA9AE6E6A}" type="presParOf" srcId="{7008B25E-41B3-854B-ACFD-12FE2CB2334F}" destId="{126A945D-47BD-6A42-82F7-2F0203BFE0E9}" srcOrd="0" destOrd="0" presId="urn:microsoft.com/office/officeart/2016/7/layout/BasicLinearProcessNumbered"/>
    <dgm:cxn modelId="{D42CA629-7C9C-B849-97AA-93C54BCADC03}" type="presParOf" srcId="{7008B25E-41B3-854B-ACFD-12FE2CB2334F}" destId="{49E41625-00AE-AB4E-AB74-BDBBEE3C85E5}" srcOrd="1" destOrd="0" presId="urn:microsoft.com/office/officeart/2016/7/layout/BasicLinearProcessNumbered"/>
    <dgm:cxn modelId="{8F3652E6-05FE-F849-870F-B4419F8B7EF1}" type="presParOf" srcId="{7008B25E-41B3-854B-ACFD-12FE2CB2334F}" destId="{CFA9FE11-BF01-7E46-9534-3E09F999BA67}" srcOrd="2" destOrd="0" presId="urn:microsoft.com/office/officeart/2016/7/layout/BasicLinearProcessNumbered"/>
    <dgm:cxn modelId="{8AB1FF68-8003-0E4B-8B6A-BB27C98CF564}" type="presParOf" srcId="{7008B25E-41B3-854B-ACFD-12FE2CB2334F}" destId="{3F8CF0BA-1B5A-5642-8E6B-731B27815A83}" srcOrd="3" destOrd="0" presId="urn:microsoft.com/office/officeart/2016/7/layout/BasicLinearProcessNumbered"/>
    <dgm:cxn modelId="{768086DF-23F0-9444-AE4D-D45F5E4B6781}" type="presParOf" srcId="{45877493-2A58-7048-9E7B-3DCF2DE7ADD1}" destId="{EE58BCF3-5D79-634F-AB30-472A35274373}" srcOrd="3" destOrd="0" presId="urn:microsoft.com/office/officeart/2016/7/layout/BasicLinearProcessNumbered"/>
    <dgm:cxn modelId="{3130E967-6881-E54B-B9C8-FED0266F5832}" type="presParOf" srcId="{45877493-2A58-7048-9E7B-3DCF2DE7ADD1}" destId="{B56A82B0-973D-2246-BB52-5EEDE9CBEBD1}" srcOrd="4" destOrd="0" presId="urn:microsoft.com/office/officeart/2016/7/layout/BasicLinearProcessNumbered"/>
    <dgm:cxn modelId="{6984893E-87D4-DB4A-BF57-D11CEDBFBD42}" type="presParOf" srcId="{B56A82B0-973D-2246-BB52-5EEDE9CBEBD1}" destId="{A5AAF7E7-BC5C-0545-B573-23CBFFF0F9F2}" srcOrd="0" destOrd="0" presId="urn:microsoft.com/office/officeart/2016/7/layout/BasicLinearProcessNumbered"/>
    <dgm:cxn modelId="{2131CCB4-73A8-C348-9526-73071F8134BD}" type="presParOf" srcId="{B56A82B0-973D-2246-BB52-5EEDE9CBEBD1}" destId="{DFAC5B85-4231-0D4D-AA84-02CD27D60210}" srcOrd="1" destOrd="0" presId="urn:microsoft.com/office/officeart/2016/7/layout/BasicLinearProcessNumbered"/>
    <dgm:cxn modelId="{4E25CD0A-BB2C-2943-A280-D53D52CDCCE5}" type="presParOf" srcId="{B56A82B0-973D-2246-BB52-5EEDE9CBEBD1}" destId="{C3D81D89-162E-4E4E-87CE-47AF7EDD734D}" srcOrd="2" destOrd="0" presId="urn:microsoft.com/office/officeart/2016/7/layout/BasicLinearProcessNumbered"/>
    <dgm:cxn modelId="{05FA1B6E-4B30-0D42-A5B5-10F6FCFFFB10}" type="presParOf" srcId="{B56A82B0-973D-2246-BB52-5EEDE9CBEBD1}" destId="{ED791AF1-EB7B-2C44-BEDD-D9335123CDA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DBE6AA-25BA-4942-A34D-B76D4B3EE64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3825093-F8E2-4DA7-AA1A-F142A02DD103}">
      <dgm:prSet/>
      <dgm:spPr/>
      <dgm:t>
        <a:bodyPr/>
        <a:lstStyle/>
        <a:p>
          <a:r>
            <a:rPr lang="en-US"/>
            <a:t>Don’t limit your diverse books to subjects you </a:t>
          </a:r>
          <a:r>
            <a:rPr lang="en-US" b="1"/>
            <a:t>think</a:t>
          </a:r>
          <a:r>
            <a:rPr lang="en-US"/>
            <a:t> diverse people should be experts in. </a:t>
          </a:r>
        </a:p>
      </dgm:t>
    </dgm:pt>
    <dgm:pt modelId="{8D60A350-F0E1-4933-B38A-5A68B39A7F7E}" type="parTrans" cxnId="{997B2EE2-10DC-4CC2-9037-8FCF45BA1B91}">
      <dgm:prSet/>
      <dgm:spPr/>
      <dgm:t>
        <a:bodyPr/>
        <a:lstStyle/>
        <a:p>
          <a:endParaRPr lang="en-US"/>
        </a:p>
      </dgm:t>
    </dgm:pt>
    <dgm:pt modelId="{98834ACB-5DAE-4067-8132-7D9BD3AF1816}" type="sibTrans" cxnId="{997B2EE2-10DC-4CC2-9037-8FCF45BA1B91}">
      <dgm:prSet/>
      <dgm:spPr/>
      <dgm:t>
        <a:bodyPr/>
        <a:lstStyle/>
        <a:p>
          <a:endParaRPr lang="en-US"/>
        </a:p>
      </dgm:t>
    </dgm:pt>
    <dgm:pt modelId="{913D0E78-FCC0-4C5A-AFF9-E47FBFD602E8}">
      <dgm:prSet/>
      <dgm:spPr/>
      <dgm:t>
        <a:bodyPr/>
        <a:lstStyle/>
        <a:p>
          <a:r>
            <a:rPr lang="en-US"/>
            <a:t>Promote for the subject of the book the way you promote for author identity.</a:t>
          </a:r>
        </a:p>
      </dgm:t>
    </dgm:pt>
    <dgm:pt modelId="{DD8FC29B-6887-4D47-A7F0-FC7817F54644}" type="parTrans" cxnId="{6E934E53-1E67-477F-B941-E37098AF9D61}">
      <dgm:prSet/>
      <dgm:spPr/>
      <dgm:t>
        <a:bodyPr/>
        <a:lstStyle/>
        <a:p>
          <a:endParaRPr lang="en-US"/>
        </a:p>
      </dgm:t>
    </dgm:pt>
    <dgm:pt modelId="{0E9AC6E8-2791-45D6-A440-C59DB4E850BD}" type="sibTrans" cxnId="{6E934E53-1E67-477F-B941-E37098AF9D61}">
      <dgm:prSet/>
      <dgm:spPr/>
      <dgm:t>
        <a:bodyPr/>
        <a:lstStyle/>
        <a:p>
          <a:endParaRPr lang="en-US"/>
        </a:p>
      </dgm:t>
    </dgm:pt>
    <dgm:pt modelId="{74DC55F8-AD98-4D71-B252-9739EC938435}">
      <dgm:prSet/>
      <dgm:spPr/>
      <dgm:t>
        <a:bodyPr/>
        <a:lstStyle/>
        <a:p>
          <a:r>
            <a:rPr lang="en-US"/>
            <a:t>This doesn’t mean stop buying books about racism, sociology, civil rights, and BIPOC history.</a:t>
          </a:r>
        </a:p>
      </dgm:t>
    </dgm:pt>
    <dgm:pt modelId="{986B34E1-7A2E-47A9-95E8-B754EEDD2863}" type="parTrans" cxnId="{1613E1CB-59FC-4A85-91F8-27601BD938FD}">
      <dgm:prSet/>
      <dgm:spPr/>
      <dgm:t>
        <a:bodyPr/>
        <a:lstStyle/>
        <a:p>
          <a:endParaRPr lang="en-US"/>
        </a:p>
      </dgm:t>
    </dgm:pt>
    <dgm:pt modelId="{C0F62034-92EF-493D-B894-CD66FD858A61}" type="sibTrans" cxnId="{1613E1CB-59FC-4A85-91F8-27601BD938FD}">
      <dgm:prSet/>
      <dgm:spPr/>
      <dgm:t>
        <a:bodyPr/>
        <a:lstStyle/>
        <a:p>
          <a:endParaRPr lang="en-US"/>
        </a:p>
      </dgm:t>
    </dgm:pt>
    <dgm:pt modelId="{39319CE8-83F6-4B5F-9874-DF3A3D533853}">
      <dgm:prSet/>
      <dgm:spPr/>
      <dgm:t>
        <a:bodyPr/>
        <a:lstStyle/>
        <a:p>
          <a:r>
            <a:rPr lang="en-US"/>
            <a:t>This isn’t an Either/Or proposition, it’s a Both/And proposition.</a:t>
          </a:r>
        </a:p>
      </dgm:t>
    </dgm:pt>
    <dgm:pt modelId="{C7E892F4-7382-47E6-B34F-46387A7DCDD2}" type="parTrans" cxnId="{FAECA91B-4FD1-4D4F-BA11-06CD0AFFA224}">
      <dgm:prSet/>
      <dgm:spPr/>
      <dgm:t>
        <a:bodyPr/>
        <a:lstStyle/>
        <a:p>
          <a:endParaRPr lang="en-US"/>
        </a:p>
      </dgm:t>
    </dgm:pt>
    <dgm:pt modelId="{33C309B3-FD05-406E-954C-3B6FECD9D687}" type="sibTrans" cxnId="{FAECA91B-4FD1-4D4F-BA11-06CD0AFFA224}">
      <dgm:prSet/>
      <dgm:spPr/>
      <dgm:t>
        <a:bodyPr/>
        <a:lstStyle/>
        <a:p>
          <a:endParaRPr lang="en-US"/>
        </a:p>
      </dgm:t>
    </dgm:pt>
    <dgm:pt modelId="{F4D0C730-20DE-CB4A-9570-595AA244AC26}" type="pres">
      <dgm:prSet presAssocID="{E6DBE6AA-25BA-4942-A34D-B76D4B3EE64C}" presName="linear" presStyleCnt="0">
        <dgm:presLayoutVars>
          <dgm:animLvl val="lvl"/>
          <dgm:resizeHandles val="exact"/>
        </dgm:presLayoutVars>
      </dgm:prSet>
      <dgm:spPr/>
    </dgm:pt>
    <dgm:pt modelId="{61034FC0-D2E5-744A-88BC-768D30E0A450}" type="pres">
      <dgm:prSet presAssocID="{B3825093-F8E2-4DA7-AA1A-F142A02DD103}" presName="parentText" presStyleLbl="node1" presStyleIdx="0" presStyleCnt="4">
        <dgm:presLayoutVars>
          <dgm:chMax val="0"/>
          <dgm:bulletEnabled val="1"/>
        </dgm:presLayoutVars>
      </dgm:prSet>
      <dgm:spPr/>
    </dgm:pt>
    <dgm:pt modelId="{85B64415-8BCB-E140-A84F-B6A7613FB10D}" type="pres">
      <dgm:prSet presAssocID="{98834ACB-5DAE-4067-8132-7D9BD3AF1816}" presName="spacer" presStyleCnt="0"/>
      <dgm:spPr/>
    </dgm:pt>
    <dgm:pt modelId="{E11AE951-BDF5-CD47-A9A8-4B328406A3D6}" type="pres">
      <dgm:prSet presAssocID="{913D0E78-FCC0-4C5A-AFF9-E47FBFD602E8}" presName="parentText" presStyleLbl="node1" presStyleIdx="1" presStyleCnt="4">
        <dgm:presLayoutVars>
          <dgm:chMax val="0"/>
          <dgm:bulletEnabled val="1"/>
        </dgm:presLayoutVars>
      </dgm:prSet>
      <dgm:spPr/>
    </dgm:pt>
    <dgm:pt modelId="{1925725F-698D-7348-9059-B8B482E28822}" type="pres">
      <dgm:prSet presAssocID="{0E9AC6E8-2791-45D6-A440-C59DB4E850BD}" presName="spacer" presStyleCnt="0"/>
      <dgm:spPr/>
    </dgm:pt>
    <dgm:pt modelId="{F8A3ABA4-EDAA-D44A-AA6A-D5EA82A5466E}" type="pres">
      <dgm:prSet presAssocID="{74DC55F8-AD98-4D71-B252-9739EC938435}" presName="parentText" presStyleLbl="node1" presStyleIdx="2" presStyleCnt="4">
        <dgm:presLayoutVars>
          <dgm:chMax val="0"/>
          <dgm:bulletEnabled val="1"/>
        </dgm:presLayoutVars>
      </dgm:prSet>
      <dgm:spPr/>
    </dgm:pt>
    <dgm:pt modelId="{3F97EDE1-81AB-0644-A913-BBDAECF3AD38}" type="pres">
      <dgm:prSet presAssocID="{C0F62034-92EF-493D-B894-CD66FD858A61}" presName="spacer" presStyleCnt="0"/>
      <dgm:spPr/>
    </dgm:pt>
    <dgm:pt modelId="{668527B9-B470-C249-86BA-7E1CB3B553B4}" type="pres">
      <dgm:prSet presAssocID="{39319CE8-83F6-4B5F-9874-DF3A3D533853}" presName="parentText" presStyleLbl="node1" presStyleIdx="3" presStyleCnt="4">
        <dgm:presLayoutVars>
          <dgm:chMax val="0"/>
          <dgm:bulletEnabled val="1"/>
        </dgm:presLayoutVars>
      </dgm:prSet>
      <dgm:spPr/>
    </dgm:pt>
  </dgm:ptLst>
  <dgm:cxnLst>
    <dgm:cxn modelId="{FAECA91B-4FD1-4D4F-BA11-06CD0AFFA224}" srcId="{E6DBE6AA-25BA-4942-A34D-B76D4B3EE64C}" destId="{39319CE8-83F6-4B5F-9874-DF3A3D533853}" srcOrd="3" destOrd="0" parTransId="{C7E892F4-7382-47E6-B34F-46387A7DCDD2}" sibTransId="{33C309B3-FD05-406E-954C-3B6FECD9D687}"/>
    <dgm:cxn modelId="{1D24EF36-B9ED-C243-9C8A-98D40776622C}" type="presOf" srcId="{74DC55F8-AD98-4D71-B252-9739EC938435}" destId="{F8A3ABA4-EDAA-D44A-AA6A-D5EA82A5466E}" srcOrd="0" destOrd="0" presId="urn:microsoft.com/office/officeart/2005/8/layout/vList2"/>
    <dgm:cxn modelId="{6E934E53-1E67-477F-B941-E37098AF9D61}" srcId="{E6DBE6AA-25BA-4942-A34D-B76D4B3EE64C}" destId="{913D0E78-FCC0-4C5A-AFF9-E47FBFD602E8}" srcOrd="1" destOrd="0" parTransId="{DD8FC29B-6887-4D47-A7F0-FC7817F54644}" sibTransId="{0E9AC6E8-2791-45D6-A440-C59DB4E850BD}"/>
    <dgm:cxn modelId="{33AFCB7A-3ABE-CF4D-A305-000F8C6D8700}" type="presOf" srcId="{913D0E78-FCC0-4C5A-AFF9-E47FBFD602E8}" destId="{E11AE951-BDF5-CD47-A9A8-4B328406A3D6}" srcOrd="0" destOrd="0" presId="urn:microsoft.com/office/officeart/2005/8/layout/vList2"/>
    <dgm:cxn modelId="{E286B28F-0FB2-0F4E-9A66-2AA1F76315C1}" type="presOf" srcId="{39319CE8-83F6-4B5F-9874-DF3A3D533853}" destId="{668527B9-B470-C249-86BA-7E1CB3B553B4}" srcOrd="0" destOrd="0" presId="urn:microsoft.com/office/officeart/2005/8/layout/vList2"/>
    <dgm:cxn modelId="{13A4D0B8-E79C-3E4C-BBB9-2EB3CA7D4473}" type="presOf" srcId="{E6DBE6AA-25BA-4942-A34D-B76D4B3EE64C}" destId="{F4D0C730-20DE-CB4A-9570-595AA244AC26}" srcOrd="0" destOrd="0" presId="urn:microsoft.com/office/officeart/2005/8/layout/vList2"/>
    <dgm:cxn modelId="{1613E1CB-59FC-4A85-91F8-27601BD938FD}" srcId="{E6DBE6AA-25BA-4942-A34D-B76D4B3EE64C}" destId="{74DC55F8-AD98-4D71-B252-9739EC938435}" srcOrd="2" destOrd="0" parTransId="{986B34E1-7A2E-47A9-95E8-B754EEDD2863}" sibTransId="{C0F62034-92EF-493D-B894-CD66FD858A61}"/>
    <dgm:cxn modelId="{997B2EE2-10DC-4CC2-9037-8FCF45BA1B91}" srcId="{E6DBE6AA-25BA-4942-A34D-B76D4B3EE64C}" destId="{B3825093-F8E2-4DA7-AA1A-F142A02DD103}" srcOrd="0" destOrd="0" parTransId="{8D60A350-F0E1-4933-B38A-5A68B39A7F7E}" sibTransId="{98834ACB-5DAE-4067-8132-7D9BD3AF1816}"/>
    <dgm:cxn modelId="{DB5F4FEC-F851-1542-AB43-B19CB7477C0B}" type="presOf" srcId="{B3825093-F8E2-4DA7-AA1A-F142A02DD103}" destId="{61034FC0-D2E5-744A-88BC-768D30E0A450}" srcOrd="0" destOrd="0" presId="urn:microsoft.com/office/officeart/2005/8/layout/vList2"/>
    <dgm:cxn modelId="{47F8C34F-3607-CE4D-BC3D-C1201EA5A358}" type="presParOf" srcId="{F4D0C730-20DE-CB4A-9570-595AA244AC26}" destId="{61034FC0-D2E5-744A-88BC-768D30E0A450}" srcOrd="0" destOrd="0" presId="urn:microsoft.com/office/officeart/2005/8/layout/vList2"/>
    <dgm:cxn modelId="{2854B204-3B82-624B-8692-0A15A27FC78F}" type="presParOf" srcId="{F4D0C730-20DE-CB4A-9570-595AA244AC26}" destId="{85B64415-8BCB-E140-A84F-B6A7613FB10D}" srcOrd="1" destOrd="0" presId="urn:microsoft.com/office/officeart/2005/8/layout/vList2"/>
    <dgm:cxn modelId="{04A813F2-46F3-EA42-A90B-3595FBB33FBF}" type="presParOf" srcId="{F4D0C730-20DE-CB4A-9570-595AA244AC26}" destId="{E11AE951-BDF5-CD47-A9A8-4B328406A3D6}" srcOrd="2" destOrd="0" presId="urn:microsoft.com/office/officeart/2005/8/layout/vList2"/>
    <dgm:cxn modelId="{BF4ACC04-AA97-BD44-A43D-C070058106EE}" type="presParOf" srcId="{F4D0C730-20DE-CB4A-9570-595AA244AC26}" destId="{1925725F-698D-7348-9059-B8B482E28822}" srcOrd="3" destOrd="0" presId="urn:microsoft.com/office/officeart/2005/8/layout/vList2"/>
    <dgm:cxn modelId="{81B98676-4F57-CC42-B069-D6D5552860A8}" type="presParOf" srcId="{F4D0C730-20DE-CB4A-9570-595AA244AC26}" destId="{F8A3ABA4-EDAA-D44A-AA6A-D5EA82A5466E}" srcOrd="4" destOrd="0" presId="urn:microsoft.com/office/officeart/2005/8/layout/vList2"/>
    <dgm:cxn modelId="{34DDF641-4F2B-1E4A-9A2F-0B13591F00B1}" type="presParOf" srcId="{F4D0C730-20DE-CB4A-9570-595AA244AC26}" destId="{3F97EDE1-81AB-0644-A913-BBDAECF3AD38}" srcOrd="5" destOrd="0" presId="urn:microsoft.com/office/officeart/2005/8/layout/vList2"/>
    <dgm:cxn modelId="{735E448E-3DD7-144A-98BD-A2CB97611FB6}" type="presParOf" srcId="{F4D0C730-20DE-CB4A-9570-595AA244AC26}" destId="{668527B9-B470-C249-86BA-7E1CB3B553B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3440D1-A497-4D78-B56F-ABCD88340E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421F706-AB09-437D-AF2A-503ADA5BC709}">
      <dgm:prSet/>
      <dgm:spPr/>
      <dgm:t>
        <a:bodyPr/>
        <a:lstStyle/>
        <a:p>
          <a:r>
            <a:rPr lang="en-US"/>
            <a:t>Books may be the picture, but you and your skills and knowledge are the frame. </a:t>
          </a:r>
        </a:p>
      </dgm:t>
    </dgm:pt>
    <dgm:pt modelId="{B16A9785-9599-4877-A7B7-77BC14E59F12}" type="parTrans" cxnId="{68537DA1-3446-46FA-8FAC-D4394CBD58A5}">
      <dgm:prSet/>
      <dgm:spPr/>
      <dgm:t>
        <a:bodyPr/>
        <a:lstStyle/>
        <a:p>
          <a:endParaRPr lang="en-US"/>
        </a:p>
      </dgm:t>
    </dgm:pt>
    <dgm:pt modelId="{5A63FA90-6772-4ABB-9D08-743775F321E2}" type="sibTrans" cxnId="{68537DA1-3446-46FA-8FAC-D4394CBD58A5}">
      <dgm:prSet/>
      <dgm:spPr/>
      <dgm:t>
        <a:bodyPr/>
        <a:lstStyle/>
        <a:p>
          <a:endParaRPr lang="en-US"/>
        </a:p>
      </dgm:t>
    </dgm:pt>
    <dgm:pt modelId="{37491A4E-6BFC-4EEC-9009-9216523EB371}">
      <dgm:prSet/>
      <dgm:spPr/>
      <dgm:t>
        <a:bodyPr/>
        <a:lstStyle/>
        <a:p>
          <a:r>
            <a:rPr lang="en-US"/>
            <a:t>Without you, none of this works on any level</a:t>
          </a:r>
        </a:p>
      </dgm:t>
    </dgm:pt>
    <dgm:pt modelId="{DC0B2F92-4AF2-4855-A08F-4841FE1AF36B}" type="parTrans" cxnId="{B751C768-BC52-497B-A212-310EF2070E39}">
      <dgm:prSet/>
      <dgm:spPr/>
      <dgm:t>
        <a:bodyPr/>
        <a:lstStyle/>
        <a:p>
          <a:endParaRPr lang="en-US"/>
        </a:p>
      </dgm:t>
    </dgm:pt>
    <dgm:pt modelId="{89E6F1D5-B62D-4966-A524-83BBC85D5185}" type="sibTrans" cxnId="{B751C768-BC52-497B-A212-310EF2070E39}">
      <dgm:prSet/>
      <dgm:spPr/>
      <dgm:t>
        <a:bodyPr/>
        <a:lstStyle/>
        <a:p>
          <a:endParaRPr lang="en-US"/>
        </a:p>
      </dgm:t>
    </dgm:pt>
    <dgm:pt modelId="{94D5A7DF-DDE1-4E1A-9829-DB3D0A7EB5F2}">
      <dgm:prSet/>
      <dgm:spPr/>
      <dgm:t>
        <a:bodyPr/>
        <a:lstStyle/>
        <a:p>
          <a:r>
            <a:rPr lang="en-US" dirty="0"/>
            <a:t>Diverse books exist and have existed for years. YOU are the bridge that gets them in to patron hands. Buy them, read them, recommend them, and your patrons will do the same. </a:t>
          </a:r>
        </a:p>
      </dgm:t>
    </dgm:pt>
    <dgm:pt modelId="{6544E6AF-F8EF-4EAA-940A-32F4526177D2}" type="parTrans" cxnId="{5D433355-DE55-4604-9D21-11C97F602BB4}">
      <dgm:prSet/>
      <dgm:spPr/>
      <dgm:t>
        <a:bodyPr/>
        <a:lstStyle/>
        <a:p>
          <a:endParaRPr lang="en-US"/>
        </a:p>
      </dgm:t>
    </dgm:pt>
    <dgm:pt modelId="{174A70CC-4BA1-4EC7-B811-B9F2563E39B3}" type="sibTrans" cxnId="{5D433355-DE55-4604-9D21-11C97F602BB4}">
      <dgm:prSet/>
      <dgm:spPr/>
      <dgm:t>
        <a:bodyPr/>
        <a:lstStyle/>
        <a:p>
          <a:endParaRPr lang="en-US"/>
        </a:p>
      </dgm:t>
    </dgm:pt>
    <dgm:pt modelId="{A1EC02CC-1622-4313-BA06-35434FFDA3C0}" type="pres">
      <dgm:prSet presAssocID="{073440D1-A497-4D78-B56F-ABCD88340ED9}" presName="root" presStyleCnt="0">
        <dgm:presLayoutVars>
          <dgm:dir/>
          <dgm:resizeHandles val="exact"/>
        </dgm:presLayoutVars>
      </dgm:prSet>
      <dgm:spPr/>
    </dgm:pt>
    <dgm:pt modelId="{2A34E14F-0060-4BA7-81BC-72AA89DE1E2F}" type="pres">
      <dgm:prSet presAssocID="{2421F706-AB09-437D-AF2A-503ADA5BC709}" presName="compNode" presStyleCnt="0"/>
      <dgm:spPr/>
    </dgm:pt>
    <dgm:pt modelId="{F92B8140-83CA-45BF-A4FF-FD0630ACA9B2}" type="pres">
      <dgm:prSet presAssocID="{2421F706-AB09-437D-AF2A-503ADA5BC709}" presName="bgRect" presStyleLbl="bgShp" presStyleIdx="0" presStyleCnt="3"/>
      <dgm:spPr/>
    </dgm:pt>
    <dgm:pt modelId="{F5212DA8-A8A6-43D5-AAC8-99EAAF9D66FB}" type="pres">
      <dgm:prSet presAssocID="{2421F706-AB09-437D-AF2A-503ADA5BC70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360F787-F1B0-43BD-A388-193807C6760A}" type="pres">
      <dgm:prSet presAssocID="{2421F706-AB09-437D-AF2A-503ADA5BC709}" presName="spaceRect" presStyleCnt="0"/>
      <dgm:spPr/>
    </dgm:pt>
    <dgm:pt modelId="{30E0B341-69F5-47AC-AB23-B590812E1C67}" type="pres">
      <dgm:prSet presAssocID="{2421F706-AB09-437D-AF2A-503ADA5BC709}" presName="parTx" presStyleLbl="revTx" presStyleIdx="0" presStyleCnt="3">
        <dgm:presLayoutVars>
          <dgm:chMax val="0"/>
          <dgm:chPref val="0"/>
        </dgm:presLayoutVars>
      </dgm:prSet>
      <dgm:spPr/>
    </dgm:pt>
    <dgm:pt modelId="{7499C1E9-F273-45F0-BFB9-4BFEA61C9F83}" type="pres">
      <dgm:prSet presAssocID="{5A63FA90-6772-4ABB-9D08-743775F321E2}" presName="sibTrans" presStyleCnt="0"/>
      <dgm:spPr/>
    </dgm:pt>
    <dgm:pt modelId="{1C650A66-0005-4112-A32F-88AB418A5744}" type="pres">
      <dgm:prSet presAssocID="{37491A4E-6BFC-4EEC-9009-9216523EB371}" presName="compNode" presStyleCnt="0"/>
      <dgm:spPr/>
    </dgm:pt>
    <dgm:pt modelId="{8F5EFB67-F7C3-45A0-B000-6077773A0106}" type="pres">
      <dgm:prSet presAssocID="{37491A4E-6BFC-4EEC-9009-9216523EB371}" presName="bgRect" presStyleLbl="bgShp" presStyleIdx="1" presStyleCnt="3"/>
      <dgm:spPr/>
    </dgm:pt>
    <dgm:pt modelId="{81B98502-6BB0-422F-BE77-4A069350713D}" type="pres">
      <dgm:prSet presAssocID="{37491A4E-6BFC-4EEC-9009-9216523EB3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lind"/>
        </a:ext>
      </dgm:extLst>
    </dgm:pt>
    <dgm:pt modelId="{FF31F5EB-F8E6-49C1-A846-8506FFBEF5D3}" type="pres">
      <dgm:prSet presAssocID="{37491A4E-6BFC-4EEC-9009-9216523EB371}" presName="spaceRect" presStyleCnt="0"/>
      <dgm:spPr/>
    </dgm:pt>
    <dgm:pt modelId="{3C9A09A4-DCFC-4222-8A2F-33E62181B2C0}" type="pres">
      <dgm:prSet presAssocID="{37491A4E-6BFC-4EEC-9009-9216523EB371}" presName="parTx" presStyleLbl="revTx" presStyleIdx="1" presStyleCnt="3">
        <dgm:presLayoutVars>
          <dgm:chMax val="0"/>
          <dgm:chPref val="0"/>
        </dgm:presLayoutVars>
      </dgm:prSet>
      <dgm:spPr/>
    </dgm:pt>
    <dgm:pt modelId="{970843A6-36BA-44F9-9248-9C34939C8B73}" type="pres">
      <dgm:prSet presAssocID="{89E6F1D5-B62D-4966-A524-83BBC85D5185}" presName="sibTrans" presStyleCnt="0"/>
      <dgm:spPr/>
    </dgm:pt>
    <dgm:pt modelId="{98230B32-05DD-4919-9D51-997CEC00D8B8}" type="pres">
      <dgm:prSet presAssocID="{94D5A7DF-DDE1-4E1A-9829-DB3D0A7EB5F2}" presName="compNode" presStyleCnt="0"/>
      <dgm:spPr/>
    </dgm:pt>
    <dgm:pt modelId="{3CF5EE7F-9678-48A3-8253-3C67FE5BB91D}" type="pres">
      <dgm:prSet presAssocID="{94D5A7DF-DDE1-4E1A-9829-DB3D0A7EB5F2}" presName="bgRect" presStyleLbl="bgShp" presStyleIdx="2" presStyleCnt="3"/>
      <dgm:spPr/>
    </dgm:pt>
    <dgm:pt modelId="{F6D59F49-BA6F-4CDF-BEE1-3B8FA965FE3C}" type="pres">
      <dgm:prSet presAssocID="{94D5A7DF-DDE1-4E1A-9829-DB3D0A7EB5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8536FDDA-ED0E-411C-B906-F216E50089DD}" type="pres">
      <dgm:prSet presAssocID="{94D5A7DF-DDE1-4E1A-9829-DB3D0A7EB5F2}" presName="spaceRect" presStyleCnt="0"/>
      <dgm:spPr/>
    </dgm:pt>
    <dgm:pt modelId="{1B13CDB7-5E26-4A31-ADF4-0491161835B5}" type="pres">
      <dgm:prSet presAssocID="{94D5A7DF-DDE1-4E1A-9829-DB3D0A7EB5F2}" presName="parTx" presStyleLbl="revTx" presStyleIdx="2" presStyleCnt="3">
        <dgm:presLayoutVars>
          <dgm:chMax val="0"/>
          <dgm:chPref val="0"/>
        </dgm:presLayoutVars>
      </dgm:prSet>
      <dgm:spPr/>
    </dgm:pt>
  </dgm:ptLst>
  <dgm:cxnLst>
    <dgm:cxn modelId="{DA9DA146-2CE4-4882-9414-653472367CA3}" type="presOf" srcId="{2421F706-AB09-437D-AF2A-503ADA5BC709}" destId="{30E0B341-69F5-47AC-AB23-B590812E1C67}" srcOrd="0" destOrd="0" presId="urn:microsoft.com/office/officeart/2018/2/layout/IconVerticalSolidList"/>
    <dgm:cxn modelId="{5D433355-DE55-4604-9D21-11C97F602BB4}" srcId="{073440D1-A497-4D78-B56F-ABCD88340ED9}" destId="{94D5A7DF-DDE1-4E1A-9829-DB3D0A7EB5F2}" srcOrd="2" destOrd="0" parTransId="{6544E6AF-F8EF-4EAA-940A-32F4526177D2}" sibTransId="{174A70CC-4BA1-4EC7-B811-B9F2563E39B3}"/>
    <dgm:cxn modelId="{B751C768-BC52-497B-A212-310EF2070E39}" srcId="{073440D1-A497-4D78-B56F-ABCD88340ED9}" destId="{37491A4E-6BFC-4EEC-9009-9216523EB371}" srcOrd="1" destOrd="0" parTransId="{DC0B2F92-4AF2-4855-A08F-4841FE1AF36B}" sibTransId="{89E6F1D5-B62D-4966-A524-83BBC85D5185}"/>
    <dgm:cxn modelId="{8A66DB9B-D8EB-40E6-BE49-76ED19EC9309}" type="presOf" srcId="{94D5A7DF-DDE1-4E1A-9829-DB3D0A7EB5F2}" destId="{1B13CDB7-5E26-4A31-ADF4-0491161835B5}" srcOrd="0" destOrd="0" presId="urn:microsoft.com/office/officeart/2018/2/layout/IconVerticalSolidList"/>
    <dgm:cxn modelId="{68537DA1-3446-46FA-8FAC-D4394CBD58A5}" srcId="{073440D1-A497-4D78-B56F-ABCD88340ED9}" destId="{2421F706-AB09-437D-AF2A-503ADA5BC709}" srcOrd="0" destOrd="0" parTransId="{B16A9785-9599-4877-A7B7-77BC14E59F12}" sibTransId="{5A63FA90-6772-4ABB-9D08-743775F321E2}"/>
    <dgm:cxn modelId="{973CAADB-69E2-47F1-BEFA-795968241B73}" type="presOf" srcId="{073440D1-A497-4D78-B56F-ABCD88340ED9}" destId="{A1EC02CC-1622-4313-BA06-35434FFDA3C0}" srcOrd="0" destOrd="0" presId="urn:microsoft.com/office/officeart/2018/2/layout/IconVerticalSolidList"/>
    <dgm:cxn modelId="{B16189E3-E929-4329-A494-3B32550D5B17}" type="presOf" srcId="{37491A4E-6BFC-4EEC-9009-9216523EB371}" destId="{3C9A09A4-DCFC-4222-8A2F-33E62181B2C0}" srcOrd="0" destOrd="0" presId="urn:microsoft.com/office/officeart/2018/2/layout/IconVerticalSolidList"/>
    <dgm:cxn modelId="{F8A5C75F-7877-4CF0-8727-B8FE46EF0424}" type="presParOf" srcId="{A1EC02CC-1622-4313-BA06-35434FFDA3C0}" destId="{2A34E14F-0060-4BA7-81BC-72AA89DE1E2F}" srcOrd="0" destOrd="0" presId="urn:microsoft.com/office/officeart/2018/2/layout/IconVerticalSolidList"/>
    <dgm:cxn modelId="{E1491D4A-15E6-442F-AF13-28E866C8C894}" type="presParOf" srcId="{2A34E14F-0060-4BA7-81BC-72AA89DE1E2F}" destId="{F92B8140-83CA-45BF-A4FF-FD0630ACA9B2}" srcOrd="0" destOrd="0" presId="urn:microsoft.com/office/officeart/2018/2/layout/IconVerticalSolidList"/>
    <dgm:cxn modelId="{7ACB4D3C-CD71-4E77-835A-5DE2C2A2CDBF}" type="presParOf" srcId="{2A34E14F-0060-4BA7-81BC-72AA89DE1E2F}" destId="{F5212DA8-A8A6-43D5-AAC8-99EAAF9D66FB}" srcOrd="1" destOrd="0" presId="urn:microsoft.com/office/officeart/2018/2/layout/IconVerticalSolidList"/>
    <dgm:cxn modelId="{A5388F9D-5DCA-4739-9FDA-8F56B10351B8}" type="presParOf" srcId="{2A34E14F-0060-4BA7-81BC-72AA89DE1E2F}" destId="{5360F787-F1B0-43BD-A388-193807C6760A}" srcOrd="2" destOrd="0" presId="urn:microsoft.com/office/officeart/2018/2/layout/IconVerticalSolidList"/>
    <dgm:cxn modelId="{1B6849D5-96DB-48C2-BECF-C16EB023CC08}" type="presParOf" srcId="{2A34E14F-0060-4BA7-81BC-72AA89DE1E2F}" destId="{30E0B341-69F5-47AC-AB23-B590812E1C67}" srcOrd="3" destOrd="0" presId="urn:microsoft.com/office/officeart/2018/2/layout/IconVerticalSolidList"/>
    <dgm:cxn modelId="{9C667E12-92A8-40B0-BADD-4C129725F5F4}" type="presParOf" srcId="{A1EC02CC-1622-4313-BA06-35434FFDA3C0}" destId="{7499C1E9-F273-45F0-BFB9-4BFEA61C9F83}" srcOrd="1" destOrd="0" presId="urn:microsoft.com/office/officeart/2018/2/layout/IconVerticalSolidList"/>
    <dgm:cxn modelId="{66FB329E-70C5-4B6B-8931-AD993D5DAB49}" type="presParOf" srcId="{A1EC02CC-1622-4313-BA06-35434FFDA3C0}" destId="{1C650A66-0005-4112-A32F-88AB418A5744}" srcOrd="2" destOrd="0" presId="urn:microsoft.com/office/officeart/2018/2/layout/IconVerticalSolidList"/>
    <dgm:cxn modelId="{B05D819B-C2BB-4619-8CBF-154C29A9128E}" type="presParOf" srcId="{1C650A66-0005-4112-A32F-88AB418A5744}" destId="{8F5EFB67-F7C3-45A0-B000-6077773A0106}" srcOrd="0" destOrd="0" presId="urn:microsoft.com/office/officeart/2018/2/layout/IconVerticalSolidList"/>
    <dgm:cxn modelId="{EBA7F12A-D8E2-4535-84EA-79170FD838B9}" type="presParOf" srcId="{1C650A66-0005-4112-A32F-88AB418A5744}" destId="{81B98502-6BB0-422F-BE77-4A069350713D}" srcOrd="1" destOrd="0" presId="urn:microsoft.com/office/officeart/2018/2/layout/IconVerticalSolidList"/>
    <dgm:cxn modelId="{70B134B9-E87D-4110-80AC-D1E2039EA642}" type="presParOf" srcId="{1C650A66-0005-4112-A32F-88AB418A5744}" destId="{FF31F5EB-F8E6-49C1-A846-8506FFBEF5D3}" srcOrd="2" destOrd="0" presId="urn:microsoft.com/office/officeart/2018/2/layout/IconVerticalSolidList"/>
    <dgm:cxn modelId="{D61DBC0A-79F2-4B98-86EE-E6D1C437C88B}" type="presParOf" srcId="{1C650A66-0005-4112-A32F-88AB418A5744}" destId="{3C9A09A4-DCFC-4222-8A2F-33E62181B2C0}" srcOrd="3" destOrd="0" presId="urn:microsoft.com/office/officeart/2018/2/layout/IconVerticalSolidList"/>
    <dgm:cxn modelId="{B57697ED-C5A7-490D-9E82-908C6B07DAA5}" type="presParOf" srcId="{A1EC02CC-1622-4313-BA06-35434FFDA3C0}" destId="{970843A6-36BA-44F9-9248-9C34939C8B73}" srcOrd="3" destOrd="0" presId="urn:microsoft.com/office/officeart/2018/2/layout/IconVerticalSolidList"/>
    <dgm:cxn modelId="{DE442F0C-4C84-4FDE-96B7-40503352B731}" type="presParOf" srcId="{A1EC02CC-1622-4313-BA06-35434FFDA3C0}" destId="{98230B32-05DD-4919-9D51-997CEC00D8B8}" srcOrd="4" destOrd="0" presId="urn:microsoft.com/office/officeart/2018/2/layout/IconVerticalSolidList"/>
    <dgm:cxn modelId="{B8A27009-07A9-44F3-9A75-C90021BD53EB}" type="presParOf" srcId="{98230B32-05DD-4919-9D51-997CEC00D8B8}" destId="{3CF5EE7F-9678-48A3-8253-3C67FE5BB91D}" srcOrd="0" destOrd="0" presId="urn:microsoft.com/office/officeart/2018/2/layout/IconVerticalSolidList"/>
    <dgm:cxn modelId="{93B9F957-7315-4E3A-8036-5429C92B8912}" type="presParOf" srcId="{98230B32-05DD-4919-9D51-997CEC00D8B8}" destId="{F6D59F49-BA6F-4CDF-BEE1-3B8FA965FE3C}" srcOrd="1" destOrd="0" presId="urn:microsoft.com/office/officeart/2018/2/layout/IconVerticalSolidList"/>
    <dgm:cxn modelId="{5031BD8A-6C81-4B67-92AA-F0EE7A038D34}" type="presParOf" srcId="{98230B32-05DD-4919-9D51-997CEC00D8B8}" destId="{8536FDDA-ED0E-411C-B906-F216E50089DD}" srcOrd="2" destOrd="0" presId="urn:microsoft.com/office/officeart/2018/2/layout/IconVerticalSolidList"/>
    <dgm:cxn modelId="{E2C5A3CE-767A-4E19-8611-8F864A238036}" type="presParOf" srcId="{98230B32-05DD-4919-9D51-997CEC00D8B8}" destId="{1B13CDB7-5E26-4A31-ADF4-0491161835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563848-AFB8-4F33-8EF4-838CCEC2037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F36439B-1154-4921-8859-F78D737FB959}">
      <dgm:prSet/>
      <dgm:spPr/>
      <dgm:t>
        <a:bodyPr/>
        <a:lstStyle/>
        <a:p>
          <a:r>
            <a:rPr lang="en-US"/>
            <a:t>Reach out with more questions</a:t>
          </a:r>
        </a:p>
      </dgm:t>
    </dgm:pt>
    <dgm:pt modelId="{155BD374-7F45-473E-92BA-81B176DFA097}" type="parTrans" cxnId="{DD561AA5-1E49-4B03-84D4-305894B96247}">
      <dgm:prSet/>
      <dgm:spPr/>
      <dgm:t>
        <a:bodyPr/>
        <a:lstStyle/>
        <a:p>
          <a:endParaRPr lang="en-US"/>
        </a:p>
      </dgm:t>
    </dgm:pt>
    <dgm:pt modelId="{BF6386F2-61C7-49DC-9CFE-60DA9C87224A}" type="sibTrans" cxnId="{DD561AA5-1E49-4B03-84D4-305894B96247}">
      <dgm:prSet/>
      <dgm:spPr/>
      <dgm:t>
        <a:bodyPr/>
        <a:lstStyle/>
        <a:p>
          <a:endParaRPr lang="en-US"/>
        </a:p>
      </dgm:t>
    </dgm:pt>
    <dgm:pt modelId="{61FF02DA-B923-4694-B042-8EF71538368D}">
      <dgm:prSet/>
      <dgm:spPr/>
      <dgm:t>
        <a:bodyPr/>
        <a:lstStyle/>
        <a:p>
          <a:r>
            <a:rPr lang="en-US"/>
            <a:t>Email:  </a:t>
          </a:r>
          <a:r>
            <a:rPr lang="en-US">
              <a:hlinkClick xmlns:r="http://schemas.openxmlformats.org/officeDocument/2006/relationships" r:id="rId1"/>
            </a:rPr>
            <a:t>robin.bradford@gmail.com</a:t>
          </a:r>
          <a:endParaRPr lang="en-US"/>
        </a:p>
      </dgm:t>
    </dgm:pt>
    <dgm:pt modelId="{44020262-7EC7-4057-8195-9B5237C45EF8}" type="parTrans" cxnId="{CD5D8875-A457-49F7-82C6-A51EF752671B}">
      <dgm:prSet/>
      <dgm:spPr/>
      <dgm:t>
        <a:bodyPr/>
        <a:lstStyle/>
        <a:p>
          <a:endParaRPr lang="en-US"/>
        </a:p>
      </dgm:t>
    </dgm:pt>
    <dgm:pt modelId="{AB382312-124D-4F43-9CB8-0002165C7B19}" type="sibTrans" cxnId="{CD5D8875-A457-49F7-82C6-A51EF752671B}">
      <dgm:prSet/>
      <dgm:spPr/>
      <dgm:t>
        <a:bodyPr/>
        <a:lstStyle/>
        <a:p>
          <a:endParaRPr lang="en-US"/>
        </a:p>
      </dgm:t>
    </dgm:pt>
    <dgm:pt modelId="{8F062303-BD52-4CA0-B5AC-8E1E00B603D7}">
      <dgm:prSet/>
      <dgm:spPr/>
      <dgm:t>
        <a:bodyPr/>
        <a:lstStyle/>
        <a:p>
          <a:r>
            <a:rPr lang="en-US"/>
            <a:t>Twitter: @tuphlos </a:t>
          </a:r>
        </a:p>
      </dgm:t>
    </dgm:pt>
    <dgm:pt modelId="{4533076F-C9D3-4AC6-8014-8ADD1BA15114}" type="parTrans" cxnId="{70819D83-4CDE-451D-BD6C-3F595E41C560}">
      <dgm:prSet/>
      <dgm:spPr/>
      <dgm:t>
        <a:bodyPr/>
        <a:lstStyle/>
        <a:p>
          <a:endParaRPr lang="en-US"/>
        </a:p>
      </dgm:t>
    </dgm:pt>
    <dgm:pt modelId="{C8156FEA-32D1-4FD5-9076-F46A7F58B124}" type="sibTrans" cxnId="{70819D83-4CDE-451D-BD6C-3F595E41C560}">
      <dgm:prSet/>
      <dgm:spPr/>
      <dgm:t>
        <a:bodyPr/>
        <a:lstStyle/>
        <a:p>
          <a:endParaRPr lang="en-US"/>
        </a:p>
      </dgm:t>
    </dgm:pt>
    <dgm:pt modelId="{E800D4F0-A00B-824C-834B-5F7FC1D566D0}" type="pres">
      <dgm:prSet presAssocID="{A1563848-AFB8-4F33-8EF4-838CCEC20373}" presName="linear" presStyleCnt="0">
        <dgm:presLayoutVars>
          <dgm:animLvl val="lvl"/>
          <dgm:resizeHandles val="exact"/>
        </dgm:presLayoutVars>
      </dgm:prSet>
      <dgm:spPr/>
    </dgm:pt>
    <dgm:pt modelId="{BE901312-171B-E54F-B431-514B7DD792F2}" type="pres">
      <dgm:prSet presAssocID="{4F36439B-1154-4921-8859-F78D737FB959}" presName="parentText" presStyleLbl="node1" presStyleIdx="0" presStyleCnt="3">
        <dgm:presLayoutVars>
          <dgm:chMax val="0"/>
          <dgm:bulletEnabled val="1"/>
        </dgm:presLayoutVars>
      </dgm:prSet>
      <dgm:spPr/>
    </dgm:pt>
    <dgm:pt modelId="{17481A4A-C1BC-4F47-B0AB-EE5372F37F74}" type="pres">
      <dgm:prSet presAssocID="{BF6386F2-61C7-49DC-9CFE-60DA9C87224A}" presName="spacer" presStyleCnt="0"/>
      <dgm:spPr/>
    </dgm:pt>
    <dgm:pt modelId="{BA03249E-B24D-884F-87EF-4A26B2EC6A43}" type="pres">
      <dgm:prSet presAssocID="{61FF02DA-B923-4694-B042-8EF71538368D}" presName="parentText" presStyleLbl="node1" presStyleIdx="1" presStyleCnt="3">
        <dgm:presLayoutVars>
          <dgm:chMax val="0"/>
          <dgm:bulletEnabled val="1"/>
        </dgm:presLayoutVars>
      </dgm:prSet>
      <dgm:spPr/>
    </dgm:pt>
    <dgm:pt modelId="{2058CC4D-0314-E140-970A-2590A0531B4A}" type="pres">
      <dgm:prSet presAssocID="{AB382312-124D-4F43-9CB8-0002165C7B19}" presName="spacer" presStyleCnt="0"/>
      <dgm:spPr/>
    </dgm:pt>
    <dgm:pt modelId="{09192020-E467-8A48-8D27-D23E07DEF6F9}" type="pres">
      <dgm:prSet presAssocID="{8F062303-BD52-4CA0-B5AC-8E1E00B603D7}" presName="parentText" presStyleLbl="node1" presStyleIdx="2" presStyleCnt="3">
        <dgm:presLayoutVars>
          <dgm:chMax val="0"/>
          <dgm:bulletEnabled val="1"/>
        </dgm:presLayoutVars>
      </dgm:prSet>
      <dgm:spPr/>
    </dgm:pt>
  </dgm:ptLst>
  <dgm:cxnLst>
    <dgm:cxn modelId="{25052530-8F94-4749-A615-A035B153BA89}" type="presOf" srcId="{61FF02DA-B923-4694-B042-8EF71538368D}" destId="{BA03249E-B24D-884F-87EF-4A26B2EC6A43}" srcOrd="0" destOrd="0" presId="urn:microsoft.com/office/officeart/2005/8/layout/vList2"/>
    <dgm:cxn modelId="{7D087963-1489-6544-8008-432D99CFD676}" type="presOf" srcId="{A1563848-AFB8-4F33-8EF4-838CCEC20373}" destId="{E800D4F0-A00B-824C-834B-5F7FC1D566D0}" srcOrd="0" destOrd="0" presId="urn:microsoft.com/office/officeart/2005/8/layout/vList2"/>
    <dgm:cxn modelId="{CD5D8875-A457-49F7-82C6-A51EF752671B}" srcId="{A1563848-AFB8-4F33-8EF4-838CCEC20373}" destId="{61FF02DA-B923-4694-B042-8EF71538368D}" srcOrd="1" destOrd="0" parTransId="{44020262-7EC7-4057-8195-9B5237C45EF8}" sibTransId="{AB382312-124D-4F43-9CB8-0002165C7B19}"/>
    <dgm:cxn modelId="{A70D9A7F-EE3E-E046-A95D-5CF0F6B29B38}" type="presOf" srcId="{4F36439B-1154-4921-8859-F78D737FB959}" destId="{BE901312-171B-E54F-B431-514B7DD792F2}" srcOrd="0" destOrd="0" presId="urn:microsoft.com/office/officeart/2005/8/layout/vList2"/>
    <dgm:cxn modelId="{70819D83-4CDE-451D-BD6C-3F595E41C560}" srcId="{A1563848-AFB8-4F33-8EF4-838CCEC20373}" destId="{8F062303-BD52-4CA0-B5AC-8E1E00B603D7}" srcOrd="2" destOrd="0" parTransId="{4533076F-C9D3-4AC6-8014-8ADD1BA15114}" sibTransId="{C8156FEA-32D1-4FD5-9076-F46A7F58B124}"/>
    <dgm:cxn modelId="{278E18A4-F942-4343-A560-53F143F80072}" type="presOf" srcId="{8F062303-BD52-4CA0-B5AC-8E1E00B603D7}" destId="{09192020-E467-8A48-8D27-D23E07DEF6F9}" srcOrd="0" destOrd="0" presId="urn:microsoft.com/office/officeart/2005/8/layout/vList2"/>
    <dgm:cxn modelId="{DD561AA5-1E49-4B03-84D4-305894B96247}" srcId="{A1563848-AFB8-4F33-8EF4-838CCEC20373}" destId="{4F36439B-1154-4921-8859-F78D737FB959}" srcOrd="0" destOrd="0" parTransId="{155BD374-7F45-473E-92BA-81B176DFA097}" sibTransId="{BF6386F2-61C7-49DC-9CFE-60DA9C87224A}"/>
    <dgm:cxn modelId="{7261BCD4-98F7-B446-973D-7639B316D00C}" type="presParOf" srcId="{E800D4F0-A00B-824C-834B-5F7FC1D566D0}" destId="{BE901312-171B-E54F-B431-514B7DD792F2}" srcOrd="0" destOrd="0" presId="urn:microsoft.com/office/officeart/2005/8/layout/vList2"/>
    <dgm:cxn modelId="{BA644C8D-7C57-1448-B388-3B945CFAFF22}" type="presParOf" srcId="{E800D4F0-A00B-824C-834B-5F7FC1D566D0}" destId="{17481A4A-C1BC-4F47-B0AB-EE5372F37F74}" srcOrd="1" destOrd="0" presId="urn:microsoft.com/office/officeart/2005/8/layout/vList2"/>
    <dgm:cxn modelId="{B4D2D40E-DF0B-014A-AD64-CE960F3205B3}" type="presParOf" srcId="{E800D4F0-A00B-824C-834B-5F7FC1D566D0}" destId="{BA03249E-B24D-884F-87EF-4A26B2EC6A43}" srcOrd="2" destOrd="0" presId="urn:microsoft.com/office/officeart/2005/8/layout/vList2"/>
    <dgm:cxn modelId="{24CE3524-C6C1-4541-B81D-E25E9B693C77}" type="presParOf" srcId="{E800D4F0-A00B-824C-834B-5F7FC1D566D0}" destId="{2058CC4D-0314-E140-970A-2590A0531B4A}" srcOrd="3" destOrd="0" presId="urn:microsoft.com/office/officeart/2005/8/layout/vList2"/>
    <dgm:cxn modelId="{A0845797-E7AC-1640-A1CA-E403E53B80DD}" type="presParOf" srcId="{E800D4F0-A00B-824C-834B-5F7FC1D566D0}" destId="{09192020-E467-8A48-8D27-D23E07DEF6F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95F8A-1D26-6142-82D8-BC653144A731}">
      <dsp:nvSpPr>
        <dsp:cNvPr id="0" name=""/>
        <dsp:cNvSpPr/>
      </dsp:nvSpPr>
      <dsp:spPr>
        <a:xfrm>
          <a:off x="0" y="548931"/>
          <a:ext cx="6666833" cy="103285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Whose voice are we missing in the collection?</a:t>
          </a:r>
        </a:p>
      </dsp:txBody>
      <dsp:txXfrm>
        <a:off x="50420" y="599351"/>
        <a:ext cx="6565993" cy="932014"/>
      </dsp:txXfrm>
    </dsp:sp>
    <dsp:sp modelId="{EE8DE90F-EBB4-E44A-B491-A314CD95C16B}">
      <dsp:nvSpPr>
        <dsp:cNvPr id="0" name=""/>
        <dsp:cNvSpPr/>
      </dsp:nvSpPr>
      <dsp:spPr>
        <a:xfrm>
          <a:off x="0" y="1656665"/>
          <a:ext cx="6666833" cy="1032854"/>
        </a:xfrm>
        <a:prstGeom prst="roundRect">
          <a:avLst/>
        </a:prstGeom>
        <a:gradFill rotWithShape="0">
          <a:gsLst>
            <a:gs pos="0">
              <a:schemeClr val="accent5">
                <a:hueOff val="368749"/>
                <a:satOff val="4187"/>
                <a:lumOff val="3791"/>
                <a:alphaOff val="0"/>
                <a:satMod val="103000"/>
                <a:lumMod val="102000"/>
                <a:tint val="94000"/>
              </a:schemeClr>
            </a:gs>
            <a:gs pos="50000">
              <a:schemeClr val="accent5">
                <a:hueOff val="368749"/>
                <a:satOff val="4187"/>
                <a:lumOff val="3791"/>
                <a:alphaOff val="0"/>
                <a:satMod val="110000"/>
                <a:lumMod val="100000"/>
                <a:shade val="100000"/>
              </a:schemeClr>
            </a:gs>
            <a:gs pos="100000">
              <a:schemeClr val="accent5">
                <a:hueOff val="368749"/>
                <a:satOff val="4187"/>
                <a:lumOff val="37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How do I increase those voices?</a:t>
          </a:r>
        </a:p>
      </dsp:txBody>
      <dsp:txXfrm>
        <a:off x="50420" y="1707085"/>
        <a:ext cx="6565993" cy="932014"/>
      </dsp:txXfrm>
    </dsp:sp>
    <dsp:sp modelId="{CBB55699-6FD7-764B-9337-5A6B27C668CA}">
      <dsp:nvSpPr>
        <dsp:cNvPr id="0" name=""/>
        <dsp:cNvSpPr/>
      </dsp:nvSpPr>
      <dsp:spPr>
        <a:xfrm>
          <a:off x="0" y="2764400"/>
          <a:ext cx="6666833" cy="1032854"/>
        </a:xfrm>
        <a:prstGeom prst="roundRect">
          <a:avLst/>
        </a:prstGeom>
        <a:gradFill rotWithShape="0">
          <a:gsLst>
            <a:gs pos="0">
              <a:schemeClr val="accent5">
                <a:hueOff val="737499"/>
                <a:satOff val="8374"/>
                <a:lumOff val="7581"/>
                <a:alphaOff val="0"/>
                <a:satMod val="103000"/>
                <a:lumMod val="102000"/>
                <a:tint val="94000"/>
              </a:schemeClr>
            </a:gs>
            <a:gs pos="50000">
              <a:schemeClr val="accent5">
                <a:hueOff val="737499"/>
                <a:satOff val="8374"/>
                <a:lumOff val="7581"/>
                <a:alphaOff val="0"/>
                <a:satMod val="110000"/>
                <a:lumMod val="100000"/>
                <a:shade val="100000"/>
              </a:schemeClr>
            </a:gs>
            <a:gs pos="100000">
              <a:schemeClr val="accent5">
                <a:hueOff val="737499"/>
                <a:satOff val="8374"/>
                <a:lumOff val="75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Not every problem has a correct answer</a:t>
          </a:r>
        </a:p>
      </dsp:txBody>
      <dsp:txXfrm>
        <a:off x="50420" y="2814820"/>
        <a:ext cx="6565993" cy="932014"/>
      </dsp:txXfrm>
    </dsp:sp>
    <dsp:sp modelId="{13AC664B-3E39-F447-807A-3F6B05557147}">
      <dsp:nvSpPr>
        <dsp:cNvPr id="0" name=""/>
        <dsp:cNvSpPr/>
      </dsp:nvSpPr>
      <dsp:spPr>
        <a:xfrm>
          <a:off x="0" y="3872134"/>
          <a:ext cx="6666833" cy="1032854"/>
        </a:xfrm>
        <a:prstGeom prst="roundRect">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Some issues just need to be kept in mind, even if there is no immediate solution to them. </a:t>
          </a:r>
        </a:p>
      </dsp:txBody>
      <dsp:txXfrm>
        <a:off x="50420" y="3922554"/>
        <a:ext cx="6565993"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2826C-A82E-404A-A705-3545F7E924EB}">
      <dsp:nvSpPr>
        <dsp:cNvPr id="0" name=""/>
        <dsp:cNvSpPr/>
      </dsp:nvSpPr>
      <dsp:spPr>
        <a:xfrm>
          <a:off x="1333366" y="1704"/>
          <a:ext cx="5333466" cy="174695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1066800">
            <a:lnSpc>
              <a:spcPct val="90000"/>
            </a:lnSpc>
            <a:spcBef>
              <a:spcPct val="0"/>
            </a:spcBef>
            <a:spcAft>
              <a:spcPct val="35000"/>
            </a:spcAft>
            <a:buNone/>
          </a:pPr>
          <a:r>
            <a:rPr lang="en-US" sz="2400" kern="1200"/>
            <a:t>Allow for a disconnect – not everything will be a success.</a:t>
          </a:r>
        </a:p>
      </dsp:txBody>
      <dsp:txXfrm>
        <a:off x="1333366" y="1704"/>
        <a:ext cx="5333466" cy="1746958"/>
      </dsp:txXfrm>
    </dsp:sp>
    <dsp:sp modelId="{02B0AE39-039C-314B-AA8F-A3F64D0199B6}">
      <dsp:nvSpPr>
        <dsp:cNvPr id="0" name=""/>
        <dsp:cNvSpPr/>
      </dsp:nvSpPr>
      <dsp:spPr>
        <a:xfrm>
          <a:off x="0" y="1704"/>
          <a:ext cx="1333366" cy="174695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244600">
            <a:lnSpc>
              <a:spcPct val="90000"/>
            </a:lnSpc>
            <a:spcBef>
              <a:spcPct val="0"/>
            </a:spcBef>
            <a:spcAft>
              <a:spcPct val="35000"/>
            </a:spcAft>
            <a:buNone/>
          </a:pPr>
          <a:r>
            <a:rPr lang="en-US" sz="2800" kern="1200"/>
            <a:t>Allow</a:t>
          </a:r>
        </a:p>
      </dsp:txBody>
      <dsp:txXfrm>
        <a:off x="0" y="1704"/>
        <a:ext cx="1333366" cy="1746958"/>
      </dsp:txXfrm>
    </dsp:sp>
    <dsp:sp modelId="{1EC96C32-108D-E643-8D14-E7521FB9A190}">
      <dsp:nvSpPr>
        <dsp:cNvPr id="0" name=""/>
        <dsp:cNvSpPr/>
      </dsp:nvSpPr>
      <dsp:spPr>
        <a:xfrm>
          <a:off x="1333366" y="1853480"/>
          <a:ext cx="5333466" cy="1746958"/>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1066800">
            <a:lnSpc>
              <a:spcPct val="90000"/>
            </a:lnSpc>
            <a:spcBef>
              <a:spcPct val="0"/>
            </a:spcBef>
            <a:spcAft>
              <a:spcPct val="35000"/>
            </a:spcAft>
            <a:buNone/>
          </a:pPr>
          <a:r>
            <a:rPr lang="en-US" sz="2400" kern="1200"/>
            <a:t>Let the thing that is unsuccessful stand on its own. </a:t>
          </a:r>
        </a:p>
      </dsp:txBody>
      <dsp:txXfrm>
        <a:off x="1333366" y="1853480"/>
        <a:ext cx="5333466" cy="1746958"/>
      </dsp:txXfrm>
    </dsp:sp>
    <dsp:sp modelId="{87CBD83B-0F60-1540-8AB6-A6D92C1034DD}">
      <dsp:nvSpPr>
        <dsp:cNvPr id="0" name=""/>
        <dsp:cNvSpPr/>
      </dsp:nvSpPr>
      <dsp:spPr>
        <a:xfrm>
          <a:off x="0" y="1853480"/>
          <a:ext cx="1333366" cy="174695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244600">
            <a:lnSpc>
              <a:spcPct val="90000"/>
            </a:lnSpc>
            <a:spcBef>
              <a:spcPct val="0"/>
            </a:spcBef>
            <a:spcAft>
              <a:spcPct val="35000"/>
            </a:spcAft>
            <a:buNone/>
          </a:pPr>
          <a:r>
            <a:rPr lang="en-US" sz="2800" kern="1200"/>
            <a:t>Let</a:t>
          </a:r>
        </a:p>
      </dsp:txBody>
      <dsp:txXfrm>
        <a:off x="0" y="1853480"/>
        <a:ext cx="1333366" cy="1746958"/>
      </dsp:txXfrm>
    </dsp:sp>
    <dsp:sp modelId="{288C592F-4F51-6F47-A456-D977700C69C3}">
      <dsp:nvSpPr>
        <dsp:cNvPr id="0" name=""/>
        <dsp:cNvSpPr/>
      </dsp:nvSpPr>
      <dsp:spPr>
        <a:xfrm>
          <a:off x="1333366" y="3705256"/>
          <a:ext cx="5333466" cy="1746958"/>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3484" tIns="443728" rIns="103484" bIns="443728" numCol="1" spcCol="1270" anchor="ctr" anchorCtr="0">
          <a:noAutofit/>
        </a:bodyPr>
        <a:lstStyle/>
        <a:p>
          <a:pPr marL="0" lvl="0" indent="0" algn="l" defTabSz="1066800">
            <a:lnSpc>
              <a:spcPct val="90000"/>
            </a:lnSpc>
            <a:spcBef>
              <a:spcPct val="0"/>
            </a:spcBef>
            <a:spcAft>
              <a:spcPct val="35000"/>
            </a:spcAft>
            <a:buNone/>
          </a:pPr>
          <a:r>
            <a:rPr lang="en-US" sz="2400" kern="1200" dirty="0"/>
            <a:t>Don’t impute failure to everything that might share ethnic or cultural similarities </a:t>
          </a:r>
        </a:p>
      </dsp:txBody>
      <dsp:txXfrm>
        <a:off x="1333366" y="3705256"/>
        <a:ext cx="5333466" cy="1746958"/>
      </dsp:txXfrm>
    </dsp:sp>
    <dsp:sp modelId="{D4257D86-1DA4-1A4C-9D3C-EF25AD5CFF02}">
      <dsp:nvSpPr>
        <dsp:cNvPr id="0" name=""/>
        <dsp:cNvSpPr/>
      </dsp:nvSpPr>
      <dsp:spPr>
        <a:xfrm>
          <a:off x="0" y="3705256"/>
          <a:ext cx="1333366" cy="174695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0557" tIns="172561" rIns="70557" bIns="172561" numCol="1" spcCol="1270" anchor="ctr" anchorCtr="0">
          <a:noAutofit/>
        </a:bodyPr>
        <a:lstStyle/>
        <a:p>
          <a:pPr marL="0" lvl="0" indent="0" algn="ctr" defTabSz="1244600">
            <a:lnSpc>
              <a:spcPct val="90000"/>
            </a:lnSpc>
            <a:spcBef>
              <a:spcPct val="0"/>
            </a:spcBef>
            <a:spcAft>
              <a:spcPct val="35000"/>
            </a:spcAft>
            <a:buNone/>
          </a:pPr>
          <a:r>
            <a:rPr lang="en-US" sz="2800" kern="1200"/>
            <a:t>Don’t impute</a:t>
          </a:r>
        </a:p>
      </dsp:txBody>
      <dsp:txXfrm>
        <a:off x="0" y="3705256"/>
        <a:ext cx="1333366" cy="1746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29554-578F-754A-90DD-A2BC5E6DA4C7}">
      <dsp:nvSpPr>
        <dsp:cNvPr id="0" name=""/>
        <dsp:cNvSpPr/>
      </dsp:nvSpPr>
      <dsp:spPr>
        <a:xfrm>
          <a:off x="3127001" y="832407"/>
          <a:ext cx="640180" cy="91440"/>
        </a:xfrm>
        <a:custGeom>
          <a:avLst/>
          <a:gdLst/>
          <a:ahLst/>
          <a:cxnLst/>
          <a:rect l="0" t="0" r="0" b="0"/>
          <a:pathLst>
            <a:path>
              <a:moveTo>
                <a:pt x="0" y="45720"/>
              </a:moveTo>
              <a:lnTo>
                <a:pt x="64018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0322" y="874773"/>
        <a:ext cx="33539" cy="6707"/>
      </dsp:txXfrm>
    </dsp:sp>
    <dsp:sp modelId="{EAA8B427-5D7A-E44C-A5EA-793E674028D8}">
      <dsp:nvSpPr>
        <dsp:cNvPr id="0" name=""/>
        <dsp:cNvSpPr/>
      </dsp:nvSpPr>
      <dsp:spPr>
        <a:xfrm>
          <a:off x="212365" y="3196"/>
          <a:ext cx="2916435" cy="174986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908" tIns="150007" rIns="142908" bIns="150007" numCol="1" spcCol="1270" anchor="ctr" anchorCtr="0">
          <a:noAutofit/>
        </a:bodyPr>
        <a:lstStyle/>
        <a:p>
          <a:pPr marL="0" lvl="0" indent="0" algn="ctr" defTabSz="1155700">
            <a:lnSpc>
              <a:spcPct val="90000"/>
            </a:lnSpc>
            <a:spcBef>
              <a:spcPct val="0"/>
            </a:spcBef>
            <a:spcAft>
              <a:spcPct val="35000"/>
            </a:spcAft>
            <a:buNone/>
          </a:pPr>
          <a:r>
            <a:rPr lang="en-US" sz="2600" kern="1200" dirty="0"/>
            <a:t>You will </a:t>
          </a:r>
          <a:r>
            <a:rPr lang="en-US" sz="2600" b="1" kern="1200" dirty="0"/>
            <a:t>never</a:t>
          </a:r>
          <a:r>
            <a:rPr lang="en-US" sz="2600" kern="1200" dirty="0"/>
            <a:t> be caught up</a:t>
          </a:r>
        </a:p>
      </dsp:txBody>
      <dsp:txXfrm>
        <a:off x="212365" y="3196"/>
        <a:ext cx="2916435" cy="1749861"/>
      </dsp:txXfrm>
    </dsp:sp>
    <dsp:sp modelId="{E2559429-0414-EA4C-A339-CE2256A1A5E9}">
      <dsp:nvSpPr>
        <dsp:cNvPr id="0" name=""/>
        <dsp:cNvSpPr/>
      </dsp:nvSpPr>
      <dsp:spPr>
        <a:xfrm>
          <a:off x="6714217" y="832407"/>
          <a:ext cx="640180" cy="91440"/>
        </a:xfrm>
        <a:custGeom>
          <a:avLst/>
          <a:gdLst/>
          <a:ahLst/>
          <a:cxnLst/>
          <a:rect l="0" t="0" r="0" b="0"/>
          <a:pathLst>
            <a:path>
              <a:moveTo>
                <a:pt x="0" y="45720"/>
              </a:moveTo>
              <a:lnTo>
                <a:pt x="64018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7538" y="874773"/>
        <a:ext cx="33539" cy="6707"/>
      </dsp:txXfrm>
    </dsp:sp>
    <dsp:sp modelId="{1F69CBDF-C50F-1E4B-96F5-9ECA608670ED}">
      <dsp:nvSpPr>
        <dsp:cNvPr id="0" name=""/>
        <dsp:cNvSpPr/>
      </dsp:nvSpPr>
      <dsp:spPr>
        <a:xfrm>
          <a:off x="3799582" y="3196"/>
          <a:ext cx="2916435" cy="174986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908" tIns="150007" rIns="142908" bIns="150007" numCol="1" spcCol="1270" anchor="ctr" anchorCtr="0">
          <a:noAutofit/>
        </a:bodyPr>
        <a:lstStyle/>
        <a:p>
          <a:pPr marL="0" lvl="0" indent="0" algn="ctr" defTabSz="1155700">
            <a:lnSpc>
              <a:spcPct val="90000"/>
            </a:lnSpc>
            <a:spcBef>
              <a:spcPct val="0"/>
            </a:spcBef>
            <a:spcAft>
              <a:spcPct val="35000"/>
            </a:spcAft>
            <a:buNone/>
          </a:pPr>
          <a:r>
            <a:rPr lang="en-US" sz="2600" kern="1200"/>
            <a:t>You must be curious</a:t>
          </a:r>
        </a:p>
      </dsp:txBody>
      <dsp:txXfrm>
        <a:off x="3799582" y="3196"/>
        <a:ext cx="2916435" cy="1749861"/>
      </dsp:txXfrm>
    </dsp:sp>
    <dsp:sp modelId="{5BEA1073-728D-6149-872A-8D0EBC04E1ED}">
      <dsp:nvSpPr>
        <dsp:cNvPr id="0" name=""/>
        <dsp:cNvSpPr/>
      </dsp:nvSpPr>
      <dsp:spPr>
        <a:xfrm>
          <a:off x="1670583" y="1751258"/>
          <a:ext cx="7174432" cy="640180"/>
        </a:xfrm>
        <a:custGeom>
          <a:avLst/>
          <a:gdLst/>
          <a:ahLst/>
          <a:cxnLst/>
          <a:rect l="0" t="0" r="0" b="0"/>
          <a:pathLst>
            <a:path>
              <a:moveTo>
                <a:pt x="7174432" y="0"/>
              </a:moveTo>
              <a:lnTo>
                <a:pt x="7174432" y="337190"/>
              </a:lnTo>
              <a:lnTo>
                <a:pt x="0" y="337190"/>
              </a:lnTo>
              <a:lnTo>
                <a:pt x="0" y="64018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7656" y="2067994"/>
        <a:ext cx="360286" cy="6707"/>
      </dsp:txXfrm>
    </dsp:sp>
    <dsp:sp modelId="{22F38330-7FEE-1443-8107-B63661E972B9}">
      <dsp:nvSpPr>
        <dsp:cNvPr id="0" name=""/>
        <dsp:cNvSpPr/>
      </dsp:nvSpPr>
      <dsp:spPr>
        <a:xfrm>
          <a:off x="7386798" y="3196"/>
          <a:ext cx="2916435" cy="174986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908" tIns="150007" rIns="142908" bIns="150007" numCol="1" spcCol="1270" anchor="ctr" anchorCtr="0">
          <a:noAutofit/>
        </a:bodyPr>
        <a:lstStyle/>
        <a:p>
          <a:pPr marL="0" lvl="0" indent="0" algn="ctr" defTabSz="1155700">
            <a:lnSpc>
              <a:spcPct val="90000"/>
            </a:lnSpc>
            <a:spcBef>
              <a:spcPct val="0"/>
            </a:spcBef>
            <a:spcAft>
              <a:spcPct val="35000"/>
            </a:spcAft>
            <a:buNone/>
          </a:pPr>
          <a:r>
            <a:rPr lang="en-US" sz="2600" kern="1200"/>
            <a:t>You must be adaptable </a:t>
          </a:r>
        </a:p>
      </dsp:txBody>
      <dsp:txXfrm>
        <a:off x="7386798" y="3196"/>
        <a:ext cx="2916435" cy="1749861"/>
      </dsp:txXfrm>
    </dsp:sp>
    <dsp:sp modelId="{0D52630F-530E-E148-829B-8665F68AA49B}">
      <dsp:nvSpPr>
        <dsp:cNvPr id="0" name=""/>
        <dsp:cNvSpPr/>
      </dsp:nvSpPr>
      <dsp:spPr>
        <a:xfrm>
          <a:off x="3127001" y="3253049"/>
          <a:ext cx="640180" cy="91440"/>
        </a:xfrm>
        <a:custGeom>
          <a:avLst/>
          <a:gdLst/>
          <a:ahLst/>
          <a:cxnLst/>
          <a:rect l="0" t="0" r="0" b="0"/>
          <a:pathLst>
            <a:path>
              <a:moveTo>
                <a:pt x="0" y="45720"/>
              </a:moveTo>
              <a:lnTo>
                <a:pt x="64018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30322" y="3295415"/>
        <a:ext cx="33539" cy="6707"/>
      </dsp:txXfrm>
    </dsp:sp>
    <dsp:sp modelId="{538BEB99-BB00-F54E-8620-6347303F400F}">
      <dsp:nvSpPr>
        <dsp:cNvPr id="0" name=""/>
        <dsp:cNvSpPr/>
      </dsp:nvSpPr>
      <dsp:spPr>
        <a:xfrm>
          <a:off x="212365" y="2423838"/>
          <a:ext cx="2916435" cy="174986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908" tIns="150007" rIns="142908" bIns="150007" numCol="1" spcCol="1270" anchor="ctr" anchorCtr="0">
          <a:noAutofit/>
        </a:bodyPr>
        <a:lstStyle/>
        <a:p>
          <a:pPr marL="0" lvl="0" indent="0" algn="ctr" defTabSz="1155700">
            <a:lnSpc>
              <a:spcPct val="90000"/>
            </a:lnSpc>
            <a:spcBef>
              <a:spcPct val="0"/>
            </a:spcBef>
            <a:spcAft>
              <a:spcPct val="35000"/>
            </a:spcAft>
            <a:buNone/>
          </a:pPr>
          <a:r>
            <a:rPr lang="en-US" sz="2600" kern="1200"/>
            <a:t>You </a:t>
          </a:r>
          <a:r>
            <a:rPr lang="en-US" sz="2600" b="1" kern="1200"/>
            <a:t>will</a:t>
          </a:r>
          <a:r>
            <a:rPr lang="en-US" sz="2600" kern="1200"/>
            <a:t> make mistakes</a:t>
          </a:r>
        </a:p>
      </dsp:txBody>
      <dsp:txXfrm>
        <a:off x="212365" y="2423838"/>
        <a:ext cx="2916435" cy="1749861"/>
      </dsp:txXfrm>
    </dsp:sp>
    <dsp:sp modelId="{1EE11F3E-794F-DE44-A8C8-0C5683A3D880}">
      <dsp:nvSpPr>
        <dsp:cNvPr id="0" name=""/>
        <dsp:cNvSpPr/>
      </dsp:nvSpPr>
      <dsp:spPr>
        <a:xfrm>
          <a:off x="6714217" y="3253049"/>
          <a:ext cx="640180" cy="91440"/>
        </a:xfrm>
        <a:custGeom>
          <a:avLst/>
          <a:gdLst/>
          <a:ahLst/>
          <a:cxnLst/>
          <a:rect l="0" t="0" r="0" b="0"/>
          <a:pathLst>
            <a:path>
              <a:moveTo>
                <a:pt x="0" y="45720"/>
              </a:moveTo>
              <a:lnTo>
                <a:pt x="64018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17538" y="3295415"/>
        <a:ext cx="33539" cy="6707"/>
      </dsp:txXfrm>
    </dsp:sp>
    <dsp:sp modelId="{D5FD72A2-B640-3A4C-884D-B0EF1CB073C5}">
      <dsp:nvSpPr>
        <dsp:cNvPr id="0" name=""/>
        <dsp:cNvSpPr/>
      </dsp:nvSpPr>
      <dsp:spPr>
        <a:xfrm>
          <a:off x="3799582" y="2423838"/>
          <a:ext cx="2916435" cy="174986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908" tIns="150007" rIns="142908" bIns="150007" numCol="1" spcCol="1270" anchor="ctr" anchorCtr="0">
          <a:noAutofit/>
        </a:bodyPr>
        <a:lstStyle/>
        <a:p>
          <a:pPr marL="0" lvl="0" indent="0" algn="ctr" defTabSz="1155700">
            <a:lnSpc>
              <a:spcPct val="90000"/>
            </a:lnSpc>
            <a:spcBef>
              <a:spcPct val="0"/>
            </a:spcBef>
            <a:spcAft>
              <a:spcPct val="35000"/>
            </a:spcAft>
            <a:buNone/>
          </a:pPr>
          <a:r>
            <a:rPr lang="en-US" sz="2600" kern="1200"/>
            <a:t>It won’t get done unless you do it</a:t>
          </a:r>
        </a:p>
      </dsp:txBody>
      <dsp:txXfrm>
        <a:off x="3799582" y="2423838"/>
        <a:ext cx="2916435" cy="1749861"/>
      </dsp:txXfrm>
    </dsp:sp>
    <dsp:sp modelId="{2F1C2050-51B0-474F-8C3C-5F10818A4D1A}">
      <dsp:nvSpPr>
        <dsp:cNvPr id="0" name=""/>
        <dsp:cNvSpPr/>
      </dsp:nvSpPr>
      <dsp:spPr>
        <a:xfrm>
          <a:off x="7386798" y="2423838"/>
          <a:ext cx="2916435" cy="174986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908" tIns="150007" rIns="142908" bIns="150007" numCol="1" spcCol="1270" anchor="ctr" anchorCtr="0">
          <a:noAutofit/>
        </a:bodyPr>
        <a:lstStyle/>
        <a:p>
          <a:pPr marL="0" lvl="0" indent="0" algn="ctr" defTabSz="1155700">
            <a:lnSpc>
              <a:spcPct val="90000"/>
            </a:lnSpc>
            <a:spcBef>
              <a:spcPct val="0"/>
            </a:spcBef>
            <a:spcAft>
              <a:spcPct val="35000"/>
            </a:spcAft>
            <a:buNone/>
          </a:pPr>
          <a:r>
            <a:rPr lang="en-US" sz="2600" kern="1200"/>
            <a:t>Your job is to open the floodgates, not be a gatekeeper</a:t>
          </a:r>
        </a:p>
      </dsp:txBody>
      <dsp:txXfrm>
        <a:off x="7386798" y="2423838"/>
        <a:ext cx="2916435" cy="1749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61786-76F7-9D43-8A05-E8503916FE71}">
      <dsp:nvSpPr>
        <dsp:cNvPr id="0" name=""/>
        <dsp:cNvSpPr/>
      </dsp:nvSpPr>
      <dsp:spPr>
        <a:xfrm>
          <a:off x="0" y="62275"/>
          <a:ext cx="6263640" cy="9931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Where are you looking for materials?</a:t>
          </a:r>
        </a:p>
      </dsp:txBody>
      <dsp:txXfrm>
        <a:off x="48481" y="110756"/>
        <a:ext cx="6166678" cy="896166"/>
      </dsp:txXfrm>
    </dsp:sp>
    <dsp:sp modelId="{76FC880A-2455-E44A-8543-74AB964918D9}">
      <dsp:nvSpPr>
        <dsp:cNvPr id="0" name=""/>
        <dsp:cNvSpPr/>
      </dsp:nvSpPr>
      <dsp:spPr>
        <a:xfrm>
          <a:off x="0" y="1055404"/>
          <a:ext cx="6263640" cy="232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Are you only looking at what is shown to you, or do you go out looking for other items?</a:t>
          </a:r>
        </a:p>
        <a:p>
          <a:pPr marL="228600" lvl="1" indent="-228600" algn="l" defTabSz="889000">
            <a:lnSpc>
              <a:spcPct val="90000"/>
            </a:lnSpc>
            <a:spcBef>
              <a:spcPct val="0"/>
            </a:spcBef>
            <a:spcAft>
              <a:spcPct val="20000"/>
            </a:spcAft>
            <a:buChar char="•"/>
          </a:pPr>
          <a:r>
            <a:rPr lang="en-US" sz="2000" kern="1200" dirty="0"/>
            <a:t>Melanin in YA</a:t>
          </a:r>
        </a:p>
        <a:p>
          <a:pPr marL="228600" lvl="1" indent="-228600" algn="l" defTabSz="889000">
            <a:lnSpc>
              <a:spcPct val="90000"/>
            </a:lnSpc>
            <a:spcBef>
              <a:spcPct val="0"/>
            </a:spcBef>
            <a:spcAft>
              <a:spcPct val="20000"/>
            </a:spcAft>
            <a:buChar char="•"/>
          </a:pPr>
          <a:r>
            <a:rPr lang="en-US" sz="2000" kern="1200" dirty="0"/>
            <a:t>We Need Diverse Books</a:t>
          </a:r>
        </a:p>
        <a:p>
          <a:pPr marL="228600" lvl="1" indent="-228600" algn="l" defTabSz="889000">
            <a:lnSpc>
              <a:spcPct val="90000"/>
            </a:lnSpc>
            <a:spcBef>
              <a:spcPct val="0"/>
            </a:spcBef>
            <a:spcAft>
              <a:spcPct val="20000"/>
            </a:spcAft>
            <a:buChar char="•"/>
          </a:pPr>
          <a:r>
            <a:rPr lang="en-US" sz="2000" kern="1200" dirty="0"/>
            <a:t>LGBTQ Reads</a:t>
          </a:r>
        </a:p>
        <a:p>
          <a:pPr marL="228600" lvl="1" indent="-228600" algn="l" defTabSz="889000">
            <a:lnSpc>
              <a:spcPct val="90000"/>
            </a:lnSpc>
            <a:spcBef>
              <a:spcPct val="0"/>
            </a:spcBef>
            <a:spcAft>
              <a:spcPct val="20000"/>
            </a:spcAft>
            <a:buChar char="•"/>
          </a:pPr>
          <a:r>
            <a:rPr lang="en-US" sz="2000" kern="1200"/>
            <a:t>#RomanceClass </a:t>
          </a:r>
        </a:p>
        <a:p>
          <a:pPr marL="228600" lvl="1" indent="-228600" algn="l" defTabSz="889000">
            <a:lnSpc>
              <a:spcPct val="90000"/>
            </a:lnSpc>
            <a:spcBef>
              <a:spcPct val="0"/>
            </a:spcBef>
            <a:spcAft>
              <a:spcPct val="20000"/>
            </a:spcAft>
            <a:buChar char="•"/>
          </a:pPr>
          <a:r>
            <a:rPr lang="en-US" sz="2000" kern="1200"/>
            <a:t>Crime Writers of Color</a:t>
          </a:r>
        </a:p>
      </dsp:txBody>
      <dsp:txXfrm>
        <a:off x="0" y="1055404"/>
        <a:ext cx="6263640" cy="2328750"/>
      </dsp:txXfrm>
    </dsp:sp>
    <dsp:sp modelId="{E770F12C-A33D-FA4A-AB1E-1646C0BB8208}">
      <dsp:nvSpPr>
        <dsp:cNvPr id="0" name=""/>
        <dsp:cNvSpPr/>
      </dsp:nvSpPr>
      <dsp:spPr>
        <a:xfrm>
          <a:off x="0" y="3384154"/>
          <a:ext cx="6263640" cy="993128"/>
        </a:xfrm>
        <a:prstGeom prst="roundRect">
          <a:avLst/>
        </a:prstGeom>
        <a:solidFill>
          <a:schemeClr val="accent5">
            <a:hueOff val="553124"/>
            <a:satOff val="628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You have to go look for the books</a:t>
          </a:r>
        </a:p>
      </dsp:txBody>
      <dsp:txXfrm>
        <a:off x="48481" y="3432635"/>
        <a:ext cx="6166678" cy="896166"/>
      </dsp:txXfrm>
    </dsp:sp>
    <dsp:sp modelId="{4D70D17F-71A7-3F4C-859D-FDDFFE51EB2F}">
      <dsp:nvSpPr>
        <dsp:cNvPr id="0" name=""/>
        <dsp:cNvSpPr/>
      </dsp:nvSpPr>
      <dsp:spPr>
        <a:xfrm>
          <a:off x="0" y="4449283"/>
          <a:ext cx="6263640" cy="993128"/>
        </a:xfrm>
        <a:prstGeom prst="round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Sometimes, the best sites go away. Constant searching.</a:t>
          </a:r>
        </a:p>
      </dsp:txBody>
      <dsp:txXfrm>
        <a:off x="48481" y="4497764"/>
        <a:ext cx="6166678" cy="896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5991-A699-8C4A-B043-92910B6DE72C}">
      <dsp:nvSpPr>
        <dsp:cNvPr id="0" name=""/>
        <dsp:cNvSpPr/>
      </dsp:nvSpPr>
      <dsp:spPr>
        <a:xfrm>
          <a:off x="0"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66800">
            <a:lnSpc>
              <a:spcPct val="90000"/>
            </a:lnSpc>
            <a:spcBef>
              <a:spcPct val="0"/>
            </a:spcBef>
            <a:spcAft>
              <a:spcPct val="35000"/>
            </a:spcAft>
            <a:buNone/>
          </a:pPr>
          <a:r>
            <a:rPr lang="en-US" sz="2400" kern="1200"/>
            <a:t>Don’t ignore the items you just added to the collection. </a:t>
          </a:r>
        </a:p>
      </dsp:txBody>
      <dsp:txXfrm>
        <a:off x="0" y="1653508"/>
        <a:ext cx="3286125" cy="2610802"/>
      </dsp:txXfrm>
    </dsp:sp>
    <dsp:sp modelId="{D9372A65-7000-2447-874A-5C3289821784}">
      <dsp:nvSpPr>
        <dsp:cNvPr id="0" name=""/>
        <dsp:cNvSpPr/>
      </dsp:nvSpPr>
      <dsp:spPr>
        <a:xfrm>
          <a:off x="990361"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794C8B1A-A95E-EC4F-8A19-8547E3BBB3B0}">
      <dsp:nvSpPr>
        <dsp:cNvPr id="0" name=""/>
        <dsp:cNvSpPr/>
      </dsp:nvSpPr>
      <dsp:spPr>
        <a:xfrm>
          <a:off x="0"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A945D-47BD-6A42-82F7-2F0203BFE0E9}">
      <dsp:nvSpPr>
        <dsp:cNvPr id="0" name=""/>
        <dsp:cNvSpPr/>
      </dsp:nvSpPr>
      <dsp:spPr>
        <a:xfrm>
          <a:off x="3614737"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66800">
            <a:lnSpc>
              <a:spcPct val="90000"/>
            </a:lnSpc>
            <a:spcBef>
              <a:spcPct val="0"/>
            </a:spcBef>
            <a:spcAft>
              <a:spcPct val="35000"/>
            </a:spcAft>
            <a:buNone/>
          </a:pPr>
          <a:r>
            <a:rPr lang="en-US" sz="2400" kern="1200"/>
            <a:t>Remember them for displays and lists and every other way you market your collection.</a:t>
          </a:r>
        </a:p>
      </dsp:txBody>
      <dsp:txXfrm>
        <a:off x="3614737" y="1653508"/>
        <a:ext cx="3286125" cy="2610802"/>
      </dsp:txXfrm>
    </dsp:sp>
    <dsp:sp modelId="{49E41625-00AE-AB4E-AB74-BDBBEE3C85E5}">
      <dsp:nvSpPr>
        <dsp:cNvPr id="0" name=""/>
        <dsp:cNvSpPr/>
      </dsp:nvSpPr>
      <dsp:spPr>
        <a:xfrm>
          <a:off x="4605099"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CFA9FE11-BF01-7E46-9534-3E09F999BA67}">
      <dsp:nvSpPr>
        <dsp:cNvPr id="0" name=""/>
        <dsp:cNvSpPr/>
      </dsp:nvSpPr>
      <dsp:spPr>
        <a:xfrm>
          <a:off x="3614737"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AF7E7-BC5C-0545-B573-23CBFFF0F9F2}">
      <dsp:nvSpPr>
        <dsp:cNvPr id="0" name=""/>
        <dsp:cNvSpPr/>
      </dsp:nvSpPr>
      <dsp:spPr>
        <a:xfrm>
          <a:off x="7229475"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66800">
            <a:lnSpc>
              <a:spcPct val="90000"/>
            </a:lnSpc>
            <a:spcBef>
              <a:spcPct val="0"/>
            </a:spcBef>
            <a:spcAft>
              <a:spcPct val="35000"/>
            </a:spcAft>
            <a:buNone/>
          </a:pPr>
          <a:r>
            <a:rPr lang="en-US" sz="2400" kern="1200"/>
            <a:t>Remember that books have many entry points, so it is much easier to celebrate them than we think. </a:t>
          </a:r>
        </a:p>
      </dsp:txBody>
      <dsp:txXfrm>
        <a:off x="7229475" y="1653508"/>
        <a:ext cx="3286125" cy="2610802"/>
      </dsp:txXfrm>
    </dsp:sp>
    <dsp:sp modelId="{DFAC5B85-4231-0D4D-AA84-02CD27D60210}">
      <dsp:nvSpPr>
        <dsp:cNvPr id="0" name=""/>
        <dsp:cNvSpPr/>
      </dsp:nvSpPr>
      <dsp:spPr>
        <a:xfrm>
          <a:off x="8219836"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C3D81D89-162E-4E4E-87CE-47AF7EDD734D}">
      <dsp:nvSpPr>
        <dsp:cNvPr id="0" name=""/>
        <dsp:cNvSpPr/>
      </dsp:nvSpPr>
      <dsp:spPr>
        <a:xfrm>
          <a:off x="7229475"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34FC0-D2E5-744A-88BC-768D30E0A450}">
      <dsp:nvSpPr>
        <dsp:cNvPr id="0" name=""/>
        <dsp:cNvSpPr/>
      </dsp:nvSpPr>
      <dsp:spPr>
        <a:xfrm>
          <a:off x="0" y="739224"/>
          <a:ext cx="6263640"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Don’t limit your diverse books to subjects you </a:t>
          </a:r>
          <a:r>
            <a:rPr lang="en-US" sz="2400" b="1" kern="1200"/>
            <a:t>think</a:t>
          </a:r>
          <a:r>
            <a:rPr lang="en-US" sz="2400" kern="1200"/>
            <a:t> diverse people should be experts in. </a:t>
          </a:r>
        </a:p>
      </dsp:txBody>
      <dsp:txXfrm>
        <a:off x="46606" y="785830"/>
        <a:ext cx="6170428" cy="861507"/>
      </dsp:txXfrm>
    </dsp:sp>
    <dsp:sp modelId="{E11AE951-BDF5-CD47-A9A8-4B328406A3D6}">
      <dsp:nvSpPr>
        <dsp:cNvPr id="0" name=""/>
        <dsp:cNvSpPr/>
      </dsp:nvSpPr>
      <dsp:spPr>
        <a:xfrm>
          <a:off x="0" y="1763064"/>
          <a:ext cx="6263640" cy="954719"/>
        </a:xfrm>
        <a:prstGeom prst="roundRect">
          <a:avLst/>
        </a:prstGeom>
        <a:solidFill>
          <a:schemeClr val="accent2">
            <a:hueOff val="2122154"/>
            <a:satOff val="360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Promote for the subject of the book the way you promote for author identity.</a:t>
          </a:r>
        </a:p>
      </dsp:txBody>
      <dsp:txXfrm>
        <a:off x="46606" y="1809670"/>
        <a:ext cx="6170428" cy="861507"/>
      </dsp:txXfrm>
    </dsp:sp>
    <dsp:sp modelId="{F8A3ABA4-EDAA-D44A-AA6A-D5EA82A5466E}">
      <dsp:nvSpPr>
        <dsp:cNvPr id="0" name=""/>
        <dsp:cNvSpPr/>
      </dsp:nvSpPr>
      <dsp:spPr>
        <a:xfrm>
          <a:off x="0" y="2786903"/>
          <a:ext cx="6263640" cy="954719"/>
        </a:xfrm>
        <a:prstGeom prst="roundRect">
          <a:avLst/>
        </a:prstGeom>
        <a:solidFill>
          <a:schemeClr val="accent2">
            <a:hueOff val="4244308"/>
            <a:satOff val="720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This doesn’t mean stop buying books about racism, sociology, civil rights, and BIPOC history.</a:t>
          </a:r>
        </a:p>
      </dsp:txBody>
      <dsp:txXfrm>
        <a:off x="46606" y="2833509"/>
        <a:ext cx="6170428" cy="861507"/>
      </dsp:txXfrm>
    </dsp:sp>
    <dsp:sp modelId="{668527B9-B470-C249-86BA-7E1CB3B553B4}">
      <dsp:nvSpPr>
        <dsp:cNvPr id="0" name=""/>
        <dsp:cNvSpPr/>
      </dsp:nvSpPr>
      <dsp:spPr>
        <a:xfrm>
          <a:off x="0" y="3810743"/>
          <a:ext cx="6263640" cy="954719"/>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This isn’t an Either/Or proposition, it’s a Both/And proposition.</a:t>
          </a:r>
        </a:p>
      </dsp:txBody>
      <dsp:txXfrm>
        <a:off x="46606" y="3857349"/>
        <a:ext cx="6170428" cy="8615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B8140-83CA-45BF-A4FF-FD0630ACA9B2}">
      <dsp:nvSpPr>
        <dsp:cNvPr id="0" name=""/>
        <dsp:cNvSpPr/>
      </dsp:nvSpPr>
      <dsp:spPr>
        <a:xfrm>
          <a:off x="0" y="656"/>
          <a:ext cx="6802272" cy="15371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12DA8-A8A6-43D5-AAC8-99EAAF9D66FB}">
      <dsp:nvSpPr>
        <dsp:cNvPr id="0" name=""/>
        <dsp:cNvSpPr/>
      </dsp:nvSpPr>
      <dsp:spPr>
        <a:xfrm>
          <a:off x="464989" y="346516"/>
          <a:ext cx="845435" cy="845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E0B341-69F5-47AC-AB23-B590812E1C67}">
      <dsp:nvSpPr>
        <dsp:cNvPr id="0" name=""/>
        <dsp:cNvSpPr/>
      </dsp:nvSpPr>
      <dsp:spPr>
        <a:xfrm>
          <a:off x="1775413" y="656"/>
          <a:ext cx="5026858" cy="153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82" tIns="162682" rIns="162682" bIns="162682" numCol="1" spcCol="1270" anchor="ctr" anchorCtr="0">
          <a:noAutofit/>
        </a:bodyPr>
        <a:lstStyle/>
        <a:p>
          <a:pPr marL="0" lvl="0" indent="0" algn="l" defTabSz="844550">
            <a:lnSpc>
              <a:spcPct val="90000"/>
            </a:lnSpc>
            <a:spcBef>
              <a:spcPct val="0"/>
            </a:spcBef>
            <a:spcAft>
              <a:spcPct val="35000"/>
            </a:spcAft>
            <a:buNone/>
          </a:pPr>
          <a:r>
            <a:rPr lang="en-US" sz="1900" kern="1200"/>
            <a:t>Books may be the picture, but you and your skills and knowledge are the frame. </a:t>
          </a:r>
        </a:p>
      </dsp:txBody>
      <dsp:txXfrm>
        <a:off x="1775413" y="656"/>
        <a:ext cx="5026858" cy="1537154"/>
      </dsp:txXfrm>
    </dsp:sp>
    <dsp:sp modelId="{8F5EFB67-F7C3-45A0-B000-6077773A0106}">
      <dsp:nvSpPr>
        <dsp:cNvPr id="0" name=""/>
        <dsp:cNvSpPr/>
      </dsp:nvSpPr>
      <dsp:spPr>
        <a:xfrm>
          <a:off x="0" y="1922100"/>
          <a:ext cx="6802272" cy="15371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98502-6BB0-422F-BE77-4A069350713D}">
      <dsp:nvSpPr>
        <dsp:cNvPr id="0" name=""/>
        <dsp:cNvSpPr/>
      </dsp:nvSpPr>
      <dsp:spPr>
        <a:xfrm>
          <a:off x="464989" y="2267959"/>
          <a:ext cx="845435" cy="845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9A09A4-DCFC-4222-8A2F-33E62181B2C0}">
      <dsp:nvSpPr>
        <dsp:cNvPr id="0" name=""/>
        <dsp:cNvSpPr/>
      </dsp:nvSpPr>
      <dsp:spPr>
        <a:xfrm>
          <a:off x="1775413" y="1922100"/>
          <a:ext cx="5026858" cy="153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82" tIns="162682" rIns="162682" bIns="162682" numCol="1" spcCol="1270" anchor="ctr" anchorCtr="0">
          <a:noAutofit/>
        </a:bodyPr>
        <a:lstStyle/>
        <a:p>
          <a:pPr marL="0" lvl="0" indent="0" algn="l" defTabSz="844550">
            <a:lnSpc>
              <a:spcPct val="90000"/>
            </a:lnSpc>
            <a:spcBef>
              <a:spcPct val="0"/>
            </a:spcBef>
            <a:spcAft>
              <a:spcPct val="35000"/>
            </a:spcAft>
            <a:buNone/>
          </a:pPr>
          <a:r>
            <a:rPr lang="en-US" sz="1900" kern="1200"/>
            <a:t>Without you, none of this works on any level</a:t>
          </a:r>
        </a:p>
      </dsp:txBody>
      <dsp:txXfrm>
        <a:off x="1775413" y="1922100"/>
        <a:ext cx="5026858" cy="1537154"/>
      </dsp:txXfrm>
    </dsp:sp>
    <dsp:sp modelId="{3CF5EE7F-9678-48A3-8253-3C67FE5BB91D}">
      <dsp:nvSpPr>
        <dsp:cNvPr id="0" name=""/>
        <dsp:cNvSpPr/>
      </dsp:nvSpPr>
      <dsp:spPr>
        <a:xfrm>
          <a:off x="0" y="3843543"/>
          <a:ext cx="6802272" cy="15371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59F49-BA6F-4CDF-BEE1-3B8FA965FE3C}">
      <dsp:nvSpPr>
        <dsp:cNvPr id="0" name=""/>
        <dsp:cNvSpPr/>
      </dsp:nvSpPr>
      <dsp:spPr>
        <a:xfrm>
          <a:off x="464989" y="4189403"/>
          <a:ext cx="845435" cy="845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13CDB7-5E26-4A31-ADF4-0491161835B5}">
      <dsp:nvSpPr>
        <dsp:cNvPr id="0" name=""/>
        <dsp:cNvSpPr/>
      </dsp:nvSpPr>
      <dsp:spPr>
        <a:xfrm>
          <a:off x="1775413" y="3843543"/>
          <a:ext cx="5026858" cy="1537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82" tIns="162682" rIns="162682" bIns="162682" numCol="1" spcCol="1270" anchor="ctr" anchorCtr="0">
          <a:noAutofit/>
        </a:bodyPr>
        <a:lstStyle/>
        <a:p>
          <a:pPr marL="0" lvl="0" indent="0" algn="l" defTabSz="844550">
            <a:lnSpc>
              <a:spcPct val="90000"/>
            </a:lnSpc>
            <a:spcBef>
              <a:spcPct val="0"/>
            </a:spcBef>
            <a:spcAft>
              <a:spcPct val="35000"/>
            </a:spcAft>
            <a:buNone/>
          </a:pPr>
          <a:r>
            <a:rPr lang="en-US" sz="1900" kern="1200" dirty="0"/>
            <a:t>Diverse books exist and have existed for years. YOU are the bridge that gets them in to patron hands. Buy them, read them, recommend them, and your patrons will do the same. </a:t>
          </a:r>
        </a:p>
      </dsp:txBody>
      <dsp:txXfrm>
        <a:off x="1775413" y="3843543"/>
        <a:ext cx="5026858" cy="1537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01312-171B-E54F-B431-514B7DD792F2}">
      <dsp:nvSpPr>
        <dsp:cNvPr id="0" name=""/>
        <dsp:cNvSpPr/>
      </dsp:nvSpPr>
      <dsp:spPr>
        <a:xfrm>
          <a:off x="0" y="48787"/>
          <a:ext cx="5744684" cy="14718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Reach out with more questions</a:t>
          </a:r>
        </a:p>
      </dsp:txBody>
      <dsp:txXfrm>
        <a:off x="71850" y="120637"/>
        <a:ext cx="5600984" cy="1328160"/>
      </dsp:txXfrm>
    </dsp:sp>
    <dsp:sp modelId="{BA03249E-B24D-884F-87EF-4A26B2EC6A43}">
      <dsp:nvSpPr>
        <dsp:cNvPr id="0" name=""/>
        <dsp:cNvSpPr/>
      </dsp:nvSpPr>
      <dsp:spPr>
        <a:xfrm>
          <a:off x="0" y="1627207"/>
          <a:ext cx="5744684" cy="1471860"/>
        </a:xfrm>
        <a:prstGeom prst="roundRect">
          <a:avLst/>
        </a:prstGeom>
        <a:solidFill>
          <a:schemeClr val="accent5">
            <a:hueOff val="553124"/>
            <a:satOff val="6280"/>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Email:  </a:t>
          </a:r>
          <a:r>
            <a:rPr lang="en-US" sz="3700" kern="1200">
              <a:hlinkClick xmlns:r="http://schemas.openxmlformats.org/officeDocument/2006/relationships" r:id="rId1"/>
            </a:rPr>
            <a:t>robin.bradford@gmail.com</a:t>
          </a:r>
          <a:endParaRPr lang="en-US" sz="3700" kern="1200"/>
        </a:p>
      </dsp:txBody>
      <dsp:txXfrm>
        <a:off x="71850" y="1699057"/>
        <a:ext cx="5600984" cy="1328160"/>
      </dsp:txXfrm>
    </dsp:sp>
    <dsp:sp modelId="{09192020-E467-8A48-8D27-D23E07DEF6F9}">
      <dsp:nvSpPr>
        <dsp:cNvPr id="0" name=""/>
        <dsp:cNvSpPr/>
      </dsp:nvSpPr>
      <dsp:spPr>
        <a:xfrm>
          <a:off x="0" y="3205628"/>
          <a:ext cx="5744684" cy="1471860"/>
        </a:xfrm>
        <a:prstGeom prst="round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Twitter: @tuphlos </a:t>
          </a:r>
        </a:p>
      </dsp:txBody>
      <dsp:txXfrm>
        <a:off x="71850" y="3277478"/>
        <a:ext cx="5600984" cy="1328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8024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702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7952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556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931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184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32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1547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10/15/22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1706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0115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2529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10/15/22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81067229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010D4E98-06F2-44FC-B59A-130820423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17" name="Rectangle 9">
            <a:extLst>
              <a:ext uri="{FF2B5EF4-FFF2-40B4-BE49-F238E27FC236}">
                <a16:creationId xmlns:a16="http://schemas.microsoft.com/office/drawing/2014/main" id="{0CBE8040-059D-46D6-8C4B-28D8BDA97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sp useBgFill="1">
        <p:nvSpPr>
          <p:cNvPr id="18" name="Freeform: Shape 11">
            <a:extLst>
              <a:ext uri="{FF2B5EF4-FFF2-40B4-BE49-F238E27FC236}">
                <a16:creationId xmlns:a16="http://schemas.microsoft.com/office/drawing/2014/main" id="{2F1B9CB5-E5D9-4C26-BD6E-C60A88F3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96401" y="0"/>
            <a:ext cx="10095599" cy="6858000"/>
          </a:xfrm>
          <a:custGeom>
            <a:avLst/>
            <a:gdLst>
              <a:gd name="connsiteX0" fmla="*/ 0 w 10095599"/>
              <a:gd name="connsiteY0" fmla="*/ 0 h 6858000"/>
              <a:gd name="connsiteX1" fmla="*/ 7448352 w 10095599"/>
              <a:gd name="connsiteY1" fmla="*/ 0 h 6858000"/>
              <a:gd name="connsiteX2" fmla="*/ 9446485 w 10095599"/>
              <a:gd name="connsiteY2" fmla="*/ 0 h 6858000"/>
              <a:gd name="connsiteX3" fmla="*/ 10095599 w 10095599"/>
              <a:gd name="connsiteY3" fmla="*/ 0 h 6858000"/>
              <a:gd name="connsiteX4" fmla="*/ 10095599 w 10095599"/>
              <a:gd name="connsiteY4" fmla="*/ 6858000 h 6858000"/>
              <a:gd name="connsiteX5" fmla="*/ 9446485 w 10095599"/>
              <a:gd name="connsiteY5" fmla="*/ 6858000 h 6858000"/>
              <a:gd name="connsiteX6" fmla="*/ 7448352 w 10095599"/>
              <a:gd name="connsiteY6" fmla="*/ 6858000 h 6858000"/>
              <a:gd name="connsiteX7" fmla="*/ 0 w 10095599"/>
              <a:gd name="connsiteY7" fmla="*/ 6858000 h 6858000"/>
              <a:gd name="connsiteX8" fmla="*/ 1587 w 10095599"/>
              <a:gd name="connsiteY8" fmla="*/ 6789738 h 6858000"/>
              <a:gd name="connsiteX9" fmla="*/ 9525 w 10095599"/>
              <a:gd name="connsiteY9" fmla="*/ 6729413 h 6858000"/>
              <a:gd name="connsiteX10" fmla="*/ 20637 w 10095599"/>
              <a:gd name="connsiteY10" fmla="*/ 6677025 h 6858000"/>
              <a:gd name="connsiteX11" fmla="*/ 34925 w 10095599"/>
              <a:gd name="connsiteY11" fmla="*/ 6630988 h 6858000"/>
              <a:gd name="connsiteX12" fmla="*/ 50800 w 10095599"/>
              <a:gd name="connsiteY12" fmla="*/ 6589713 h 6858000"/>
              <a:gd name="connsiteX13" fmla="*/ 69850 w 10095599"/>
              <a:gd name="connsiteY13" fmla="*/ 6553200 h 6858000"/>
              <a:gd name="connsiteX14" fmla="*/ 88900 w 10095599"/>
              <a:gd name="connsiteY14" fmla="*/ 6515100 h 6858000"/>
              <a:gd name="connsiteX15" fmla="*/ 107950 w 10095599"/>
              <a:gd name="connsiteY15" fmla="*/ 6477000 h 6858000"/>
              <a:gd name="connsiteX16" fmla="*/ 123825 w 10095599"/>
              <a:gd name="connsiteY16" fmla="*/ 6440488 h 6858000"/>
              <a:gd name="connsiteX17" fmla="*/ 139700 w 10095599"/>
              <a:gd name="connsiteY17" fmla="*/ 6399213 h 6858000"/>
              <a:gd name="connsiteX18" fmla="*/ 155575 w 10095599"/>
              <a:gd name="connsiteY18" fmla="*/ 6353175 h 6858000"/>
              <a:gd name="connsiteX19" fmla="*/ 166687 w 10095599"/>
              <a:gd name="connsiteY19" fmla="*/ 6300788 h 6858000"/>
              <a:gd name="connsiteX20" fmla="*/ 173037 w 10095599"/>
              <a:gd name="connsiteY20" fmla="*/ 6240463 h 6858000"/>
              <a:gd name="connsiteX21" fmla="*/ 176212 w 10095599"/>
              <a:gd name="connsiteY21" fmla="*/ 6172200 h 6858000"/>
              <a:gd name="connsiteX22" fmla="*/ 173037 w 10095599"/>
              <a:gd name="connsiteY22" fmla="*/ 6103938 h 6858000"/>
              <a:gd name="connsiteX23" fmla="*/ 166687 w 10095599"/>
              <a:gd name="connsiteY23" fmla="*/ 6043613 h 6858000"/>
              <a:gd name="connsiteX24" fmla="*/ 155575 w 10095599"/>
              <a:gd name="connsiteY24" fmla="*/ 5991225 h 6858000"/>
              <a:gd name="connsiteX25" fmla="*/ 139700 w 10095599"/>
              <a:gd name="connsiteY25" fmla="*/ 5945188 h 6858000"/>
              <a:gd name="connsiteX26" fmla="*/ 123825 w 10095599"/>
              <a:gd name="connsiteY26" fmla="*/ 5903913 h 6858000"/>
              <a:gd name="connsiteX27" fmla="*/ 107950 w 10095599"/>
              <a:gd name="connsiteY27" fmla="*/ 5867400 h 6858000"/>
              <a:gd name="connsiteX28" fmla="*/ 88900 w 10095599"/>
              <a:gd name="connsiteY28" fmla="*/ 5829300 h 6858000"/>
              <a:gd name="connsiteX29" fmla="*/ 69850 w 10095599"/>
              <a:gd name="connsiteY29" fmla="*/ 5791200 h 6858000"/>
              <a:gd name="connsiteX30" fmla="*/ 50800 w 10095599"/>
              <a:gd name="connsiteY30" fmla="*/ 5754688 h 6858000"/>
              <a:gd name="connsiteX31" fmla="*/ 34925 w 10095599"/>
              <a:gd name="connsiteY31" fmla="*/ 5713413 h 6858000"/>
              <a:gd name="connsiteX32" fmla="*/ 20637 w 10095599"/>
              <a:gd name="connsiteY32" fmla="*/ 5667375 h 6858000"/>
              <a:gd name="connsiteX33" fmla="*/ 9525 w 10095599"/>
              <a:gd name="connsiteY33" fmla="*/ 5614988 h 6858000"/>
              <a:gd name="connsiteX34" fmla="*/ 1587 w 10095599"/>
              <a:gd name="connsiteY34" fmla="*/ 5554663 h 6858000"/>
              <a:gd name="connsiteX35" fmla="*/ 0 w 10095599"/>
              <a:gd name="connsiteY35" fmla="*/ 5486400 h 6858000"/>
              <a:gd name="connsiteX36" fmla="*/ 1587 w 10095599"/>
              <a:gd name="connsiteY36" fmla="*/ 5418138 h 6858000"/>
              <a:gd name="connsiteX37" fmla="*/ 9525 w 10095599"/>
              <a:gd name="connsiteY37" fmla="*/ 5357813 h 6858000"/>
              <a:gd name="connsiteX38" fmla="*/ 20637 w 10095599"/>
              <a:gd name="connsiteY38" fmla="*/ 5305425 h 6858000"/>
              <a:gd name="connsiteX39" fmla="*/ 34925 w 10095599"/>
              <a:gd name="connsiteY39" fmla="*/ 5259388 h 6858000"/>
              <a:gd name="connsiteX40" fmla="*/ 50800 w 10095599"/>
              <a:gd name="connsiteY40" fmla="*/ 5218113 h 6858000"/>
              <a:gd name="connsiteX41" fmla="*/ 69850 w 10095599"/>
              <a:gd name="connsiteY41" fmla="*/ 5181600 h 6858000"/>
              <a:gd name="connsiteX42" fmla="*/ 88900 w 10095599"/>
              <a:gd name="connsiteY42" fmla="*/ 5143500 h 6858000"/>
              <a:gd name="connsiteX43" fmla="*/ 107950 w 10095599"/>
              <a:gd name="connsiteY43" fmla="*/ 5105400 h 6858000"/>
              <a:gd name="connsiteX44" fmla="*/ 123825 w 10095599"/>
              <a:gd name="connsiteY44" fmla="*/ 5068888 h 6858000"/>
              <a:gd name="connsiteX45" fmla="*/ 139700 w 10095599"/>
              <a:gd name="connsiteY45" fmla="*/ 5027613 h 6858000"/>
              <a:gd name="connsiteX46" fmla="*/ 155575 w 10095599"/>
              <a:gd name="connsiteY46" fmla="*/ 4981575 h 6858000"/>
              <a:gd name="connsiteX47" fmla="*/ 166687 w 10095599"/>
              <a:gd name="connsiteY47" fmla="*/ 4929188 h 6858000"/>
              <a:gd name="connsiteX48" fmla="*/ 173037 w 10095599"/>
              <a:gd name="connsiteY48" fmla="*/ 4868863 h 6858000"/>
              <a:gd name="connsiteX49" fmla="*/ 176212 w 10095599"/>
              <a:gd name="connsiteY49" fmla="*/ 4800600 h 6858000"/>
              <a:gd name="connsiteX50" fmla="*/ 173037 w 10095599"/>
              <a:gd name="connsiteY50" fmla="*/ 4732338 h 6858000"/>
              <a:gd name="connsiteX51" fmla="*/ 166687 w 10095599"/>
              <a:gd name="connsiteY51" fmla="*/ 4672013 h 6858000"/>
              <a:gd name="connsiteX52" fmla="*/ 155575 w 10095599"/>
              <a:gd name="connsiteY52" fmla="*/ 4619625 h 6858000"/>
              <a:gd name="connsiteX53" fmla="*/ 139700 w 10095599"/>
              <a:gd name="connsiteY53" fmla="*/ 4573588 h 6858000"/>
              <a:gd name="connsiteX54" fmla="*/ 123825 w 10095599"/>
              <a:gd name="connsiteY54" fmla="*/ 4532313 h 6858000"/>
              <a:gd name="connsiteX55" fmla="*/ 107950 w 10095599"/>
              <a:gd name="connsiteY55" fmla="*/ 4495800 h 6858000"/>
              <a:gd name="connsiteX56" fmla="*/ 69850 w 10095599"/>
              <a:gd name="connsiteY56" fmla="*/ 4419600 h 6858000"/>
              <a:gd name="connsiteX57" fmla="*/ 50800 w 10095599"/>
              <a:gd name="connsiteY57" fmla="*/ 4383088 h 6858000"/>
              <a:gd name="connsiteX58" fmla="*/ 34925 w 10095599"/>
              <a:gd name="connsiteY58" fmla="*/ 4341813 h 6858000"/>
              <a:gd name="connsiteX59" fmla="*/ 20637 w 10095599"/>
              <a:gd name="connsiteY59" fmla="*/ 4295775 h 6858000"/>
              <a:gd name="connsiteX60" fmla="*/ 9525 w 10095599"/>
              <a:gd name="connsiteY60" fmla="*/ 4243388 h 6858000"/>
              <a:gd name="connsiteX61" fmla="*/ 1587 w 10095599"/>
              <a:gd name="connsiteY61" fmla="*/ 4183063 h 6858000"/>
              <a:gd name="connsiteX62" fmla="*/ 0 w 10095599"/>
              <a:gd name="connsiteY62" fmla="*/ 4114800 h 6858000"/>
              <a:gd name="connsiteX63" fmla="*/ 1587 w 10095599"/>
              <a:gd name="connsiteY63" fmla="*/ 4046538 h 6858000"/>
              <a:gd name="connsiteX64" fmla="*/ 9525 w 10095599"/>
              <a:gd name="connsiteY64" fmla="*/ 3986213 h 6858000"/>
              <a:gd name="connsiteX65" fmla="*/ 20637 w 10095599"/>
              <a:gd name="connsiteY65" fmla="*/ 3933825 h 6858000"/>
              <a:gd name="connsiteX66" fmla="*/ 34925 w 10095599"/>
              <a:gd name="connsiteY66" fmla="*/ 3887788 h 6858000"/>
              <a:gd name="connsiteX67" fmla="*/ 50800 w 10095599"/>
              <a:gd name="connsiteY67" fmla="*/ 3846513 h 6858000"/>
              <a:gd name="connsiteX68" fmla="*/ 69850 w 10095599"/>
              <a:gd name="connsiteY68" fmla="*/ 3810000 h 6858000"/>
              <a:gd name="connsiteX69" fmla="*/ 88900 w 10095599"/>
              <a:gd name="connsiteY69" fmla="*/ 3771900 h 6858000"/>
              <a:gd name="connsiteX70" fmla="*/ 107950 w 10095599"/>
              <a:gd name="connsiteY70" fmla="*/ 3733800 h 6858000"/>
              <a:gd name="connsiteX71" fmla="*/ 123825 w 10095599"/>
              <a:gd name="connsiteY71" fmla="*/ 3697288 h 6858000"/>
              <a:gd name="connsiteX72" fmla="*/ 139700 w 10095599"/>
              <a:gd name="connsiteY72" fmla="*/ 3656013 h 6858000"/>
              <a:gd name="connsiteX73" fmla="*/ 155575 w 10095599"/>
              <a:gd name="connsiteY73" fmla="*/ 3609975 h 6858000"/>
              <a:gd name="connsiteX74" fmla="*/ 166687 w 10095599"/>
              <a:gd name="connsiteY74" fmla="*/ 3557588 h 6858000"/>
              <a:gd name="connsiteX75" fmla="*/ 173037 w 10095599"/>
              <a:gd name="connsiteY75" fmla="*/ 3497263 h 6858000"/>
              <a:gd name="connsiteX76" fmla="*/ 176212 w 10095599"/>
              <a:gd name="connsiteY76" fmla="*/ 3427413 h 6858000"/>
              <a:gd name="connsiteX77" fmla="*/ 173037 w 10095599"/>
              <a:gd name="connsiteY77" fmla="*/ 3360738 h 6858000"/>
              <a:gd name="connsiteX78" fmla="*/ 166687 w 10095599"/>
              <a:gd name="connsiteY78" fmla="*/ 3300413 h 6858000"/>
              <a:gd name="connsiteX79" fmla="*/ 155575 w 10095599"/>
              <a:gd name="connsiteY79" fmla="*/ 3248025 h 6858000"/>
              <a:gd name="connsiteX80" fmla="*/ 139700 w 10095599"/>
              <a:gd name="connsiteY80" fmla="*/ 3201988 h 6858000"/>
              <a:gd name="connsiteX81" fmla="*/ 123825 w 10095599"/>
              <a:gd name="connsiteY81" fmla="*/ 3160713 h 6858000"/>
              <a:gd name="connsiteX82" fmla="*/ 107950 w 10095599"/>
              <a:gd name="connsiteY82" fmla="*/ 3124200 h 6858000"/>
              <a:gd name="connsiteX83" fmla="*/ 88900 w 10095599"/>
              <a:gd name="connsiteY83" fmla="*/ 3086100 h 6858000"/>
              <a:gd name="connsiteX84" fmla="*/ 69850 w 10095599"/>
              <a:gd name="connsiteY84" fmla="*/ 3048000 h 6858000"/>
              <a:gd name="connsiteX85" fmla="*/ 50800 w 10095599"/>
              <a:gd name="connsiteY85" fmla="*/ 3011488 h 6858000"/>
              <a:gd name="connsiteX86" fmla="*/ 34925 w 10095599"/>
              <a:gd name="connsiteY86" fmla="*/ 2970213 h 6858000"/>
              <a:gd name="connsiteX87" fmla="*/ 20637 w 10095599"/>
              <a:gd name="connsiteY87" fmla="*/ 2924175 h 6858000"/>
              <a:gd name="connsiteX88" fmla="*/ 9525 w 10095599"/>
              <a:gd name="connsiteY88" fmla="*/ 2871788 h 6858000"/>
              <a:gd name="connsiteX89" fmla="*/ 1587 w 10095599"/>
              <a:gd name="connsiteY89" fmla="*/ 2811463 h 6858000"/>
              <a:gd name="connsiteX90" fmla="*/ 0 w 10095599"/>
              <a:gd name="connsiteY90" fmla="*/ 2743200 h 6858000"/>
              <a:gd name="connsiteX91" fmla="*/ 1587 w 10095599"/>
              <a:gd name="connsiteY91" fmla="*/ 2674938 h 6858000"/>
              <a:gd name="connsiteX92" fmla="*/ 9525 w 10095599"/>
              <a:gd name="connsiteY92" fmla="*/ 2614613 h 6858000"/>
              <a:gd name="connsiteX93" fmla="*/ 20637 w 10095599"/>
              <a:gd name="connsiteY93" fmla="*/ 2562225 h 6858000"/>
              <a:gd name="connsiteX94" fmla="*/ 34925 w 10095599"/>
              <a:gd name="connsiteY94" fmla="*/ 2516188 h 6858000"/>
              <a:gd name="connsiteX95" fmla="*/ 50800 w 10095599"/>
              <a:gd name="connsiteY95" fmla="*/ 2474913 h 6858000"/>
              <a:gd name="connsiteX96" fmla="*/ 69850 w 10095599"/>
              <a:gd name="connsiteY96" fmla="*/ 2438400 h 6858000"/>
              <a:gd name="connsiteX97" fmla="*/ 88900 w 10095599"/>
              <a:gd name="connsiteY97" fmla="*/ 2400300 h 6858000"/>
              <a:gd name="connsiteX98" fmla="*/ 107950 w 10095599"/>
              <a:gd name="connsiteY98" fmla="*/ 2362200 h 6858000"/>
              <a:gd name="connsiteX99" fmla="*/ 123825 w 10095599"/>
              <a:gd name="connsiteY99" fmla="*/ 2325688 h 6858000"/>
              <a:gd name="connsiteX100" fmla="*/ 139700 w 10095599"/>
              <a:gd name="connsiteY100" fmla="*/ 2284413 h 6858000"/>
              <a:gd name="connsiteX101" fmla="*/ 155575 w 10095599"/>
              <a:gd name="connsiteY101" fmla="*/ 2238375 h 6858000"/>
              <a:gd name="connsiteX102" fmla="*/ 166687 w 10095599"/>
              <a:gd name="connsiteY102" fmla="*/ 2185988 h 6858000"/>
              <a:gd name="connsiteX103" fmla="*/ 173037 w 10095599"/>
              <a:gd name="connsiteY103" fmla="*/ 2125663 h 6858000"/>
              <a:gd name="connsiteX104" fmla="*/ 176212 w 10095599"/>
              <a:gd name="connsiteY104" fmla="*/ 2057400 h 6858000"/>
              <a:gd name="connsiteX105" fmla="*/ 173037 w 10095599"/>
              <a:gd name="connsiteY105" fmla="*/ 1989138 h 6858000"/>
              <a:gd name="connsiteX106" fmla="*/ 166687 w 10095599"/>
              <a:gd name="connsiteY106" fmla="*/ 1928813 h 6858000"/>
              <a:gd name="connsiteX107" fmla="*/ 155575 w 10095599"/>
              <a:gd name="connsiteY107" fmla="*/ 1876425 h 6858000"/>
              <a:gd name="connsiteX108" fmla="*/ 139700 w 10095599"/>
              <a:gd name="connsiteY108" fmla="*/ 1830388 h 6858000"/>
              <a:gd name="connsiteX109" fmla="*/ 123825 w 10095599"/>
              <a:gd name="connsiteY109" fmla="*/ 1789113 h 6858000"/>
              <a:gd name="connsiteX110" fmla="*/ 107950 w 10095599"/>
              <a:gd name="connsiteY110" fmla="*/ 1752600 h 6858000"/>
              <a:gd name="connsiteX111" fmla="*/ 88900 w 10095599"/>
              <a:gd name="connsiteY111" fmla="*/ 1714500 h 6858000"/>
              <a:gd name="connsiteX112" fmla="*/ 69850 w 10095599"/>
              <a:gd name="connsiteY112" fmla="*/ 1676400 h 6858000"/>
              <a:gd name="connsiteX113" fmla="*/ 50800 w 10095599"/>
              <a:gd name="connsiteY113" fmla="*/ 1639888 h 6858000"/>
              <a:gd name="connsiteX114" fmla="*/ 34925 w 10095599"/>
              <a:gd name="connsiteY114" fmla="*/ 1598613 h 6858000"/>
              <a:gd name="connsiteX115" fmla="*/ 20637 w 10095599"/>
              <a:gd name="connsiteY115" fmla="*/ 1552575 h 6858000"/>
              <a:gd name="connsiteX116" fmla="*/ 9525 w 10095599"/>
              <a:gd name="connsiteY116" fmla="*/ 1500188 h 6858000"/>
              <a:gd name="connsiteX117" fmla="*/ 1587 w 10095599"/>
              <a:gd name="connsiteY117" fmla="*/ 1439863 h 6858000"/>
              <a:gd name="connsiteX118" fmla="*/ 0 w 10095599"/>
              <a:gd name="connsiteY118" fmla="*/ 1371600 h 6858000"/>
              <a:gd name="connsiteX119" fmla="*/ 1587 w 10095599"/>
              <a:gd name="connsiteY119" fmla="*/ 1303338 h 6858000"/>
              <a:gd name="connsiteX120" fmla="*/ 9525 w 10095599"/>
              <a:gd name="connsiteY120" fmla="*/ 1243013 h 6858000"/>
              <a:gd name="connsiteX121" fmla="*/ 20637 w 10095599"/>
              <a:gd name="connsiteY121" fmla="*/ 1190625 h 6858000"/>
              <a:gd name="connsiteX122" fmla="*/ 34925 w 10095599"/>
              <a:gd name="connsiteY122" fmla="*/ 1144588 h 6858000"/>
              <a:gd name="connsiteX123" fmla="*/ 50800 w 10095599"/>
              <a:gd name="connsiteY123" fmla="*/ 1103313 h 6858000"/>
              <a:gd name="connsiteX124" fmla="*/ 69850 w 10095599"/>
              <a:gd name="connsiteY124" fmla="*/ 1066800 h 6858000"/>
              <a:gd name="connsiteX125" fmla="*/ 88900 w 10095599"/>
              <a:gd name="connsiteY125" fmla="*/ 1028700 h 6858000"/>
              <a:gd name="connsiteX126" fmla="*/ 107950 w 10095599"/>
              <a:gd name="connsiteY126" fmla="*/ 990600 h 6858000"/>
              <a:gd name="connsiteX127" fmla="*/ 123825 w 10095599"/>
              <a:gd name="connsiteY127" fmla="*/ 954088 h 6858000"/>
              <a:gd name="connsiteX128" fmla="*/ 139700 w 10095599"/>
              <a:gd name="connsiteY128" fmla="*/ 912813 h 6858000"/>
              <a:gd name="connsiteX129" fmla="*/ 155575 w 10095599"/>
              <a:gd name="connsiteY129" fmla="*/ 866775 h 6858000"/>
              <a:gd name="connsiteX130" fmla="*/ 166687 w 10095599"/>
              <a:gd name="connsiteY130" fmla="*/ 814388 h 6858000"/>
              <a:gd name="connsiteX131" fmla="*/ 173037 w 10095599"/>
              <a:gd name="connsiteY131" fmla="*/ 754063 h 6858000"/>
              <a:gd name="connsiteX132" fmla="*/ 176212 w 10095599"/>
              <a:gd name="connsiteY132" fmla="*/ 685800 h 6858000"/>
              <a:gd name="connsiteX133" fmla="*/ 173037 w 10095599"/>
              <a:gd name="connsiteY133" fmla="*/ 617538 h 6858000"/>
              <a:gd name="connsiteX134" fmla="*/ 166687 w 10095599"/>
              <a:gd name="connsiteY134" fmla="*/ 557213 h 6858000"/>
              <a:gd name="connsiteX135" fmla="*/ 155575 w 10095599"/>
              <a:gd name="connsiteY135" fmla="*/ 504825 h 6858000"/>
              <a:gd name="connsiteX136" fmla="*/ 139700 w 10095599"/>
              <a:gd name="connsiteY136" fmla="*/ 458788 h 6858000"/>
              <a:gd name="connsiteX137" fmla="*/ 123825 w 10095599"/>
              <a:gd name="connsiteY137" fmla="*/ 417513 h 6858000"/>
              <a:gd name="connsiteX138" fmla="*/ 107950 w 10095599"/>
              <a:gd name="connsiteY138" fmla="*/ 381000 h 6858000"/>
              <a:gd name="connsiteX139" fmla="*/ 88900 w 10095599"/>
              <a:gd name="connsiteY139" fmla="*/ 342900 h 6858000"/>
              <a:gd name="connsiteX140" fmla="*/ 69850 w 10095599"/>
              <a:gd name="connsiteY140" fmla="*/ 304800 h 6858000"/>
              <a:gd name="connsiteX141" fmla="*/ 50800 w 10095599"/>
              <a:gd name="connsiteY141" fmla="*/ 268288 h 6858000"/>
              <a:gd name="connsiteX142" fmla="*/ 34925 w 10095599"/>
              <a:gd name="connsiteY142" fmla="*/ 227013 h 6858000"/>
              <a:gd name="connsiteX143" fmla="*/ 20637 w 10095599"/>
              <a:gd name="connsiteY143" fmla="*/ 180975 h 6858000"/>
              <a:gd name="connsiteX144" fmla="*/ 9525 w 10095599"/>
              <a:gd name="connsiteY144" fmla="*/ 128588 h 6858000"/>
              <a:gd name="connsiteX145" fmla="*/ 1587 w 10095599"/>
              <a:gd name="connsiteY145" fmla="*/ 682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0095599" h="6858000">
                <a:moveTo>
                  <a:pt x="0" y="0"/>
                </a:moveTo>
                <a:lnTo>
                  <a:pt x="7448352" y="0"/>
                </a:lnTo>
                <a:lnTo>
                  <a:pt x="9446485" y="0"/>
                </a:lnTo>
                <a:lnTo>
                  <a:pt x="10095599" y="0"/>
                </a:lnTo>
                <a:lnTo>
                  <a:pt x="10095599" y="6858000"/>
                </a:lnTo>
                <a:lnTo>
                  <a:pt x="9446485" y="6858000"/>
                </a:lnTo>
                <a:lnTo>
                  <a:pt x="7448352" y="6858000"/>
                </a:lnTo>
                <a:lnTo>
                  <a:pt x="0" y="6858000"/>
                </a:lnTo>
                <a:lnTo>
                  <a:pt x="1587" y="6789738"/>
                </a:lnTo>
                <a:lnTo>
                  <a:pt x="9525" y="6729413"/>
                </a:lnTo>
                <a:lnTo>
                  <a:pt x="20637" y="6677025"/>
                </a:lnTo>
                <a:lnTo>
                  <a:pt x="34925" y="6630988"/>
                </a:lnTo>
                <a:lnTo>
                  <a:pt x="50800" y="6589713"/>
                </a:lnTo>
                <a:lnTo>
                  <a:pt x="69850" y="6553200"/>
                </a:lnTo>
                <a:lnTo>
                  <a:pt x="88900" y="6515100"/>
                </a:lnTo>
                <a:lnTo>
                  <a:pt x="107950" y="6477000"/>
                </a:lnTo>
                <a:lnTo>
                  <a:pt x="123825" y="6440488"/>
                </a:lnTo>
                <a:lnTo>
                  <a:pt x="139700" y="6399213"/>
                </a:lnTo>
                <a:lnTo>
                  <a:pt x="155575" y="6353175"/>
                </a:lnTo>
                <a:lnTo>
                  <a:pt x="166687" y="6300788"/>
                </a:lnTo>
                <a:lnTo>
                  <a:pt x="173037" y="6240463"/>
                </a:lnTo>
                <a:lnTo>
                  <a:pt x="176212" y="6172200"/>
                </a:lnTo>
                <a:lnTo>
                  <a:pt x="173037" y="6103938"/>
                </a:lnTo>
                <a:lnTo>
                  <a:pt x="166687" y="6043613"/>
                </a:lnTo>
                <a:lnTo>
                  <a:pt x="155575" y="5991225"/>
                </a:lnTo>
                <a:lnTo>
                  <a:pt x="139700" y="5945188"/>
                </a:lnTo>
                <a:lnTo>
                  <a:pt x="123825" y="5903913"/>
                </a:lnTo>
                <a:lnTo>
                  <a:pt x="107950" y="5867400"/>
                </a:lnTo>
                <a:lnTo>
                  <a:pt x="88900" y="5829300"/>
                </a:lnTo>
                <a:lnTo>
                  <a:pt x="69850" y="5791200"/>
                </a:lnTo>
                <a:lnTo>
                  <a:pt x="50800" y="5754688"/>
                </a:lnTo>
                <a:lnTo>
                  <a:pt x="34925" y="5713413"/>
                </a:lnTo>
                <a:lnTo>
                  <a:pt x="20637" y="5667375"/>
                </a:lnTo>
                <a:lnTo>
                  <a:pt x="9525" y="5614988"/>
                </a:lnTo>
                <a:lnTo>
                  <a:pt x="1587" y="5554663"/>
                </a:lnTo>
                <a:lnTo>
                  <a:pt x="0" y="5486400"/>
                </a:lnTo>
                <a:lnTo>
                  <a:pt x="1587" y="5418138"/>
                </a:lnTo>
                <a:lnTo>
                  <a:pt x="9525" y="5357813"/>
                </a:lnTo>
                <a:lnTo>
                  <a:pt x="20637" y="5305425"/>
                </a:lnTo>
                <a:lnTo>
                  <a:pt x="34925" y="5259388"/>
                </a:lnTo>
                <a:lnTo>
                  <a:pt x="50800" y="5218113"/>
                </a:lnTo>
                <a:lnTo>
                  <a:pt x="69850" y="5181600"/>
                </a:lnTo>
                <a:lnTo>
                  <a:pt x="88900" y="5143500"/>
                </a:lnTo>
                <a:lnTo>
                  <a:pt x="107950" y="5105400"/>
                </a:lnTo>
                <a:lnTo>
                  <a:pt x="123825" y="5068888"/>
                </a:lnTo>
                <a:lnTo>
                  <a:pt x="139700" y="5027613"/>
                </a:lnTo>
                <a:lnTo>
                  <a:pt x="155575" y="4981575"/>
                </a:lnTo>
                <a:lnTo>
                  <a:pt x="166687" y="4929188"/>
                </a:lnTo>
                <a:lnTo>
                  <a:pt x="173037" y="4868863"/>
                </a:lnTo>
                <a:lnTo>
                  <a:pt x="176212" y="4800600"/>
                </a:lnTo>
                <a:lnTo>
                  <a:pt x="173037" y="4732338"/>
                </a:lnTo>
                <a:lnTo>
                  <a:pt x="166687" y="4672013"/>
                </a:lnTo>
                <a:lnTo>
                  <a:pt x="155575" y="4619625"/>
                </a:lnTo>
                <a:lnTo>
                  <a:pt x="139700" y="4573588"/>
                </a:lnTo>
                <a:lnTo>
                  <a:pt x="123825" y="4532313"/>
                </a:lnTo>
                <a:lnTo>
                  <a:pt x="107950" y="4495800"/>
                </a:lnTo>
                <a:lnTo>
                  <a:pt x="69850" y="4419600"/>
                </a:lnTo>
                <a:lnTo>
                  <a:pt x="50800" y="4383088"/>
                </a:lnTo>
                <a:lnTo>
                  <a:pt x="34925" y="4341813"/>
                </a:lnTo>
                <a:lnTo>
                  <a:pt x="20637" y="4295775"/>
                </a:lnTo>
                <a:lnTo>
                  <a:pt x="9525" y="4243388"/>
                </a:lnTo>
                <a:lnTo>
                  <a:pt x="1587" y="4183063"/>
                </a:lnTo>
                <a:lnTo>
                  <a:pt x="0" y="4114800"/>
                </a:lnTo>
                <a:lnTo>
                  <a:pt x="1587" y="4046538"/>
                </a:lnTo>
                <a:lnTo>
                  <a:pt x="9525" y="3986213"/>
                </a:lnTo>
                <a:lnTo>
                  <a:pt x="20637" y="3933825"/>
                </a:lnTo>
                <a:lnTo>
                  <a:pt x="34925" y="3887788"/>
                </a:lnTo>
                <a:lnTo>
                  <a:pt x="50800" y="3846513"/>
                </a:lnTo>
                <a:lnTo>
                  <a:pt x="69850" y="3810000"/>
                </a:lnTo>
                <a:lnTo>
                  <a:pt x="88900" y="3771900"/>
                </a:lnTo>
                <a:lnTo>
                  <a:pt x="107950" y="3733800"/>
                </a:lnTo>
                <a:lnTo>
                  <a:pt x="123825" y="3697288"/>
                </a:lnTo>
                <a:lnTo>
                  <a:pt x="139700" y="3656013"/>
                </a:lnTo>
                <a:lnTo>
                  <a:pt x="155575" y="3609975"/>
                </a:lnTo>
                <a:lnTo>
                  <a:pt x="166687" y="3557588"/>
                </a:lnTo>
                <a:lnTo>
                  <a:pt x="173037" y="3497263"/>
                </a:lnTo>
                <a:lnTo>
                  <a:pt x="176212" y="3427413"/>
                </a:lnTo>
                <a:lnTo>
                  <a:pt x="173037" y="3360738"/>
                </a:lnTo>
                <a:lnTo>
                  <a:pt x="166687" y="3300413"/>
                </a:lnTo>
                <a:lnTo>
                  <a:pt x="155575" y="3248025"/>
                </a:lnTo>
                <a:lnTo>
                  <a:pt x="139700" y="3201988"/>
                </a:lnTo>
                <a:lnTo>
                  <a:pt x="123825" y="3160713"/>
                </a:lnTo>
                <a:lnTo>
                  <a:pt x="107950" y="3124200"/>
                </a:lnTo>
                <a:lnTo>
                  <a:pt x="88900" y="3086100"/>
                </a:lnTo>
                <a:lnTo>
                  <a:pt x="69850" y="3048000"/>
                </a:lnTo>
                <a:lnTo>
                  <a:pt x="50800" y="3011488"/>
                </a:lnTo>
                <a:lnTo>
                  <a:pt x="34925" y="2970213"/>
                </a:lnTo>
                <a:lnTo>
                  <a:pt x="20637" y="2924175"/>
                </a:lnTo>
                <a:lnTo>
                  <a:pt x="9525" y="2871788"/>
                </a:lnTo>
                <a:lnTo>
                  <a:pt x="1587" y="2811463"/>
                </a:lnTo>
                <a:lnTo>
                  <a:pt x="0" y="2743200"/>
                </a:lnTo>
                <a:lnTo>
                  <a:pt x="1587" y="2674938"/>
                </a:lnTo>
                <a:lnTo>
                  <a:pt x="9525" y="2614613"/>
                </a:lnTo>
                <a:lnTo>
                  <a:pt x="20637" y="2562225"/>
                </a:lnTo>
                <a:lnTo>
                  <a:pt x="34925" y="2516188"/>
                </a:lnTo>
                <a:lnTo>
                  <a:pt x="50800" y="2474913"/>
                </a:lnTo>
                <a:lnTo>
                  <a:pt x="69850" y="2438400"/>
                </a:lnTo>
                <a:lnTo>
                  <a:pt x="88900" y="2400300"/>
                </a:lnTo>
                <a:lnTo>
                  <a:pt x="107950" y="2362200"/>
                </a:lnTo>
                <a:lnTo>
                  <a:pt x="123825" y="2325688"/>
                </a:lnTo>
                <a:lnTo>
                  <a:pt x="139700" y="2284413"/>
                </a:lnTo>
                <a:lnTo>
                  <a:pt x="155575" y="2238375"/>
                </a:lnTo>
                <a:lnTo>
                  <a:pt x="166687" y="2185988"/>
                </a:lnTo>
                <a:lnTo>
                  <a:pt x="173037" y="2125663"/>
                </a:lnTo>
                <a:lnTo>
                  <a:pt x="176212" y="2057400"/>
                </a:lnTo>
                <a:lnTo>
                  <a:pt x="173037" y="1989138"/>
                </a:lnTo>
                <a:lnTo>
                  <a:pt x="166687" y="1928813"/>
                </a:lnTo>
                <a:lnTo>
                  <a:pt x="155575" y="1876425"/>
                </a:lnTo>
                <a:lnTo>
                  <a:pt x="139700" y="1830388"/>
                </a:lnTo>
                <a:lnTo>
                  <a:pt x="123825" y="1789113"/>
                </a:lnTo>
                <a:lnTo>
                  <a:pt x="107950" y="1752600"/>
                </a:lnTo>
                <a:lnTo>
                  <a:pt x="88900" y="1714500"/>
                </a:lnTo>
                <a:lnTo>
                  <a:pt x="69850" y="1676400"/>
                </a:lnTo>
                <a:lnTo>
                  <a:pt x="50800" y="1639888"/>
                </a:lnTo>
                <a:lnTo>
                  <a:pt x="34925" y="1598613"/>
                </a:lnTo>
                <a:lnTo>
                  <a:pt x="20637" y="1552575"/>
                </a:lnTo>
                <a:lnTo>
                  <a:pt x="9525" y="1500188"/>
                </a:lnTo>
                <a:lnTo>
                  <a:pt x="1587" y="1439863"/>
                </a:lnTo>
                <a:lnTo>
                  <a:pt x="0" y="1371600"/>
                </a:lnTo>
                <a:lnTo>
                  <a:pt x="1587" y="1303338"/>
                </a:lnTo>
                <a:lnTo>
                  <a:pt x="9525" y="1243013"/>
                </a:lnTo>
                <a:lnTo>
                  <a:pt x="20637" y="1190625"/>
                </a:lnTo>
                <a:lnTo>
                  <a:pt x="34925" y="1144588"/>
                </a:lnTo>
                <a:lnTo>
                  <a:pt x="50800" y="1103313"/>
                </a:lnTo>
                <a:lnTo>
                  <a:pt x="69850" y="1066800"/>
                </a:lnTo>
                <a:lnTo>
                  <a:pt x="88900" y="1028700"/>
                </a:lnTo>
                <a:lnTo>
                  <a:pt x="107950" y="990600"/>
                </a:lnTo>
                <a:lnTo>
                  <a:pt x="123825" y="954088"/>
                </a:lnTo>
                <a:lnTo>
                  <a:pt x="139700" y="912813"/>
                </a:lnTo>
                <a:lnTo>
                  <a:pt x="155575" y="866775"/>
                </a:lnTo>
                <a:lnTo>
                  <a:pt x="166687" y="814388"/>
                </a:lnTo>
                <a:lnTo>
                  <a:pt x="173037" y="754063"/>
                </a:lnTo>
                <a:lnTo>
                  <a:pt x="176212" y="685800"/>
                </a:lnTo>
                <a:lnTo>
                  <a:pt x="173037" y="617538"/>
                </a:lnTo>
                <a:lnTo>
                  <a:pt x="166687" y="557213"/>
                </a:lnTo>
                <a:lnTo>
                  <a:pt x="155575" y="504825"/>
                </a:lnTo>
                <a:lnTo>
                  <a:pt x="139700" y="458788"/>
                </a:lnTo>
                <a:lnTo>
                  <a:pt x="123825" y="417513"/>
                </a:lnTo>
                <a:lnTo>
                  <a:pt x="107950" y="381000"/>
                </a:lnTo>
                <a:lnTo>
                  <a:pt x="88900" y="342900"/>
                </a:lnTo>
                <a:lnTo>
                  <a:pt x="69850" y="304800"/>
                </a:lnTo>
                <a:lnTo>
                  <a:pt x="50800" y="268288"/>
                </a:lnTo>
                <a:lnTo>
                  <a:pt x="34925" y="227013"/>
                </a:lnTo>
                <a:lnTo>
                  <a:pt x="20637" y="180975"/>
                </a:lnTo>
                <a:lnTo>
                  <a:pt x="9525" y="128588"/>
                </a:lnTo>
                <a:lnTo>
                  <a:pt x="1587" y="6826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ACA17C-BE0F-47F9-E5E2-9040A917ED2E}"/>
              </a:ext>
            </a:extLst>
          </p:cNvPr>
          <p:cNvSpPr>
            <a:spLocks noGrp="1"/>
          </p:cNvSpPr>
          <p:nvPr>
            <p:ph type="ctrTitle"/>
          </p:nvPr>
        </p:nvSpPr>
        <p:spPr>
          <a:xfrm>
            <a:off x="2797628" y="643468"/>
            <a:ext cx="7996750" cy="4242858"/>
          </a:xfrm>
        </p:spPr>
        <p:txBody>
          <a:bodyPr anchor="b">
            <a:normAutofit/>
          </a:bodyPr>
          <a:lstStyle/>
          <a:p>
            <a:pPr algn="l"/>
            <a:r>
              <a:rPr lang="en-US" sz="7500" b="1"/>
              <a:t>Building, Marketing, and Promoting Diverse Collections</a:t>
            </a:r>
            <a:br>
              <a:rPr lang="en-US" sz="7500" b="1"/>
            </a:br>
            <a:endParaRPr lang="en-US" sz="7500"/>
          </a:p>
        </p:txBody>
      </p:sp>
      <p:sp>
        <p:nvSpPr>
          <p:cNvPr id="3" name="Subtitle 2">
            <a:extLst>
              <a:ext uri="{FF2B5EF4-FFF2-40B4-BE49-F238E27FC236}">
                <a16:creationId xmlns:a16="http://schemas.microsoft.com/office/drawing/2014/main" id="{5D0E4F51-EA5E-F4A4-D06F-6C80C530A2F7}"/>
              </a:ext>
            </a:extLst>
          </p:cNvPr>
          <p:cNvSpPr>
            <a:spLocks noGrp="1"/>
          </p:cNvSpPr>
          <p:nvPr>
            <p:ph type="subTitle" idx="1"/>
          </p:nvPr>
        </p:nvSpPr>
        <p:spPr>
          <a:xfrm>
            <a:off x="2797628" y="5019676"/>
            <a:ext cx="7558609" cy="1066799"/>
          </a:xfrm>
        </p:spPr>
        <p:txBody>
          <a:bodyPr>
            <a:normAutofit/>
          </a:bodyPr>
          <a:lstStyle/>
          <a:p>
            <a:pPr algn="l"/>
            <a:r>
              <a:rPr lang="en-US" sz="1700" dirty="0">
                <a:solidFill>
                  <a:schemeClr val="tx1">
                    <a:alpha val="60000"/>
                  </a:schemeClr>
                </a:solidFill>
              </a:rPr>
              <a:t>Robin Bradford</a:t>
            </a:r>
          </a:p>
          <a:p>
            <a:pPr algn="l"/>
            <a:r>
              <a:rPr lang="en-US" sz="1700" dirty="0">
                <a:solidFill>
                  <a:schemeClr val="tx1">
                    <a:alpha val="60000"/>
                  </a:schemeClr>
                </a:solidFill>
              </a:rPr>
              <a:t>October 18</a:t>
            </a:r>
            <a:r>
              <a:rPr lang="en-US" sz="1700" baseline="30000" dirty="0">
                <a:solidFill>
                  <a:schemeClr val="tx1">
                    <a:alpha val="60000"/>
                  </a:schemeClr>
                </a:solidFill>
              </a:rPr>
              <a:t>th</a:t>
            </a:r>
            <a:r>
              <a:rPr lang="en-US" sz="1700" dirty="0">
                <a:solidFill>
                  <a:schemeClr val="tx1">
                    <a:alpha val="60000"/>
                  </a:schemeClr>
                </a:solidFill>
              </a:rPr>
              <a:t> 2022</a:t>
            </a:r>
          </a:p>
          <a:p>
            <a:pPr algn="l"/>
            <a:r>
              <a:rPr lang="en-US" sz="1700" dirty="0">
                <a:solidFill>
                  <a:schemeClr val="tx1">
                    <a:alpha val="60000"/>
                  </a:schemeClr>
                </a:solidFill>
              </a:rPr>
              <a:t>Illinois Library Association</a:t>
            </a:r>
          </a:p>
        </p:txBody>
      </p:sp>
    </p:spTree>
    <p:extLst>
      <p:ext uri="{BB962C8B-B14F-4D97-AF65-F5344CB8AC3E}">
        <p14:creationId xmlns:p14="http://schemas.microsoft.com/office/powerpoint/2010/main" val="5950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95B76F-D17F-B46B-0B4C-D002006D1A00}"/>
              </a:ext>
            </a:extLst>
          </p:cNvPr>
          <p:cNvSpPr>
            <a:spLocks noGrp="1"/>
          </p:cNvSpPr>
          <p:nvPr>
            <p:ph type="title"/>
          </p:nvPr>
        </p:nvSpPr>
        <p:spPr>
          <a:xfrm>
            <a:off x="524741" y="620392"/>
            <a:ext cx="3808268" cy="5504688"/>
          </a:xfrm>
        </p:spPr>
        <p:txBody>
          <a:bodyPr>
            <a:normAutofit/>
          </a:bodyPr>
          <a:lstStyle/>
          <a:p>
            <a:r>
              <a:rPr lang="en-US" sz="4700">
                <a:solidFill>
                  <a:schemeClr val="bg1"/>
                </a:solidFill>
              </a:rPr>
              <a:t>Discoverability</a:t>
            </a:r>
          </a:p>
        </p:txBody>
      </p:sp>
      <p:graphicFrame>
        <p:nvGraphicFramePr>
          <p:cNvPr id="5" name="Content Placeholder 2">
            <a:extLst>
              <a:ext uri="{FF2B5EF4-FFF2-40B4-BE49-F238E27FC236}">
                <a16:creationId xmlns:a16="http://schemas.microsoft.com/office/drawing/2014/main" id="{B80A3D12-10EA-661E-2F0D-DBAAC7052B8A}"/>
              </a:ext>
            </a:extLst>
          </p:cNvPr>
          <p:cNvGraphicFramePr>
            <a:graphicFrameLocks noGrp="1"/>
          </p:cNvGraphicFramePr>
          <p:nvPr>
            <p:ph idx="1"/>
            <p:extLst>
              <p:ext uri="{D42A27DB-BD31-4B8C-83A1-F6EECF244321}">
                <p14:modId xmlns:p14="http://schemas.microsoft.com/office/powerpoint/2010/main" val="161828639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12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DE51F-225B-7BE4-2403-9FC96E456ECE}"/>
              </a:ext>
            </a:extLst>
          </p:cNvPr>
          <p:cNvSpPr>
            <a:spLocks noGrp="1"/>
          </p:cNvSpPr>
          <p:nvPr>
            <p:ph type="title"/>
          </p:nvPr>
        </p:nvSpPr>
        <p:spPr>
          <a:xfrm>
            <a:off x="640080" y="325369"/>
            <a:ext cx="4368602" cy="1956841"/>
          </a:xfrm>
        </p:spPr>
        <p:txBody>
          <a:bodyPr anchor="b">
            <a:normAutofit/>
          </a:bodyPr>
          <a:lstStyle/>
          <a:p>
            <a:r>
              <a:rPr lang="en-US" sz="5400" dirty="0"/>
              <a:t>Use the tools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C297D07-F124-9921-F48F-4B3066E3B741}"/>
              </a:ext>
            </a:extLst>
          </p:cNvPr>
          <p:cNvSpPr>
            <a:spLocks noGrp="1"/>
          </p:cNvSpPr>
          <p:nvPr>
            <p:ph idx="1"/>
          </p:nvPr>
        </p:nvSpPr>
        <p:spPr>
          <a:xfrm>
            <a:off x="640080" y="2872899"/>
            <a:ext cx="4243589" cy="3320668"/>
          </a:xfrm>
        </p:spPr>
        <p:txBody>
          <a:bodyPr>
            <a:normAutofit/>
          </a:bodyPr>
          <a:lstStyle/>
          <a:p>
            <a:r>
              <a:rPr lang="en-US" sz="2200" dirty="0"/>
              <a:t>Vendors want your money</a:t>
            </a:r>
          </a:p>
          <a:p>
            <a:r>
              <a:rPr lang="en-US" sz="2200" dirty="0"/>
              <a:t>Let them help you help yourself</a:t>
            </a:r>
          </a:p>
        </p:txBody>
      </p:sp>
      <p:pic>
        <p:nvPicPr>
          <p:cNvPr id="5" name="Picture 4" descr="Graphical user interface&#10;&#10;Description automatically generated">
            <a:extLst>
              <a:ext uri="{FF2B5EF4-FFF2-40B4-BE49-F238E27FC236}">
                <a16:creationId xmlns:a16="http://schemas.microsoft.com/office/drawing/2014/main" id="{B3C9624B-2019-84F2-7D44-36935BCEDBF9}"/>
              </a:ext>
            </a:extLst>
          </p:cNvPr>
          <p:cNvPicPr>
            <a:picLocks noChangeAspect="1"/>
          </p:cNvPicPr>
          <p:nvPr/>
        </p:nvPicPr>
        <p:blipFill rotWithShape="1">
          <a:blip r:embed="rId2"/>
          <a:srcRect l="8120" r="3220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169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CE1DA-44D8-1C06-B7C2-35B1F8C47DBE}"/>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Another major vendor tool</a:t>
            </a:r>
          </a:p>
        </p:txBody>
      </p:sp>
      <p:sp>
        <p:nvSpPr>
          <p:cNvPr id="19"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3508CDF4-187C-1FCA-324D-DFBB00D45B5E}"/>
              </a:ext>
            </a:extLst>
          </p:cNvPr>
          <p:cNvPicPr>
            <a:picLocks noGrp="1" noChangeAspect="1"/>
          </p:cNvPicPr>
          <p:nvPr>
            <p:ph idx="1"/>
          </p:nvPr>
        </p:nvPicPr>
        <p:blipFill rotWithShape="1">
          <a:blip r:embed="rId2"/>
          <a:srcRect r="6716"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0994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ABF3C84-9A6D-2430-8B20-8E1900A758B6}"/>
              </a:ext>
            </a:extLst>
          </p:cNvPr>
          <p:cNvSpPr>
            <a:spLocks noGrp="1"/>
          </p:cNvSpPr>
          <p:nvPr>
            <p:ph type="title"/>
          </p:nvPr>
        </p:nvSpPr>
        <p:spPr>
          <a:xfrm>
            <a:off x="630936" y="630936"/>
            <a:ext cx="3599688" cy="1463040"/>
          </a:xfrm>
        </p:spPr>
        <p:txBody>
          <a:bodyPr anchor="ctr">
            <a:normAutofit/>
          </a:bodyPr>
          <a:lstStyle/>
          <a:p>
            <a:r>
              <a:rPr lang="en-US">
                <a:solidFill>
                  <a:srgbClr val="FFFFFF"/>
                </a:solidFill>
              </a:rPr>
              <a:t>Did somebody say </a:t>
            </a:r>
            <a:r>
              <a:rPr lang="en-US" b="1">
                <a:solidFill>
                  <a:srgbClr val="FFFFFF"/>
                </a:solidFill>
              </a:rPr>
              <a:t>FREE?</a:t>
            </a:r>
          </a:p>
        </p:txBody>
      </p:sp>
      <p:sp>
        <p:nvSpPr>
          <p:cNvPr id="16"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35331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0945E57-AE21-0C27-9988-2236D09FA200}"/>
              </a:ext>
            </a:extLst>
          </p:cNvPr>
          <p:cNvSpPr>
            <a:spLocks noGrp="1"/>
          </p:cNvSpPr>
          <p:nvPr>
            <p:ph idx="1"/>
          </p:nvPr>
        </p:nvSpPr>
        <p:spPr>
          <a:xfrm>
            <a:off x="4474462" y="630936"/>
            <a:ext cx="7074409" cy="1463040"/>
          </a:xfrm>
        </p:spPr>
        <p:txBody>
          <a:bodyPr anchor="ctr">
            <a:normAutofit/>
          </a:bodyPr>
          <a:lstStyle/>
          <a:p>
            <a:r>
              <a:rPr lang="en-US" sz="4000" dirty="0">
                <a:solidFill>
                  <a:srgbClr val="FFFFFF"/>
                </a:solidFill>
              </a:rPr>
              <a:t>Forward Reviews</a:t>
            </a:r>
          </a:p>
        </p:txBody>
      </p:sp>
      <p:pic>
        <p:nvPicPr>
          <p:cNvPr id="5" name="Content Placeholder 4" descr="A picture containing text, screenshot, newspaper, different&#10;&#10;Description automatically generated">
            <a:extLst>
              <a:ext uri="{FF2B5EF4-FFF2-40B4-BE49-F238E27FC236}">
                <a16:creationId xmlns:a16="http://schemas.microsoft.com/office/drawing/2014/main" id="{15D3B236-62CB-7367-FD7D-8977BE9DB9F0}"/>
              </a:ext>
            </a:extLst>
          </p:cNvPr>
          <p:cNvPicPr>
            <a:picLocks noChangeAspect="1"/>
          </p:cNvPicPr>
          <p:nvPr/>
        </p:nvPicPr>
        <p:blipFill>
          <a:blip r:embed="rId2"/>
          <a:stretch>
            <a:fillRect/>
          </a:stretch>
        </p:blipFill>
        <p:spPr>
          <a:xfrm>
            <a:off x="2364350" y="2971800"/>
            <a:ext cx="7451107" cy="3278488"/>
          </a:xfrm>
          <a:prstGeom prst="rect">
            <a:avLst/>
          </a:prstGeom>
        </p:spPr>
      </p:pic>
    </p:spTree>
    <p:extLst>
      <p:ext uri="{BB962C8B-B14F-4D97-AF65-F5344CB8AC3E}">
        <p14:creationId xmlns:p14="http://schemas.microsoft.com/office/powerpoint/2010/main" val="1113136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6CC2-0F25-01C2-4385-2097C37F69FF}"/>
              </a:ext>
            </a:extLst>
          </p:cNvPr>
          <p:cNvSpPr>
            <a:spLocks noGrp="1"/>
          </p:cNvSpPr>
          <p:nvPr>
            <p:ph type="title"/>
          </p:nvPr>
        </p:nvSpPr>
        <p:spPr>
          <a:xfrm>
            <a:off x="1136428" y="627564"/>
            <a:ext cx="7474172" cy="1325563"/>
          </a:xfrm>
        </p:spPr>
        <p:txBody>
          <a:bodyPr>
            <a:normAutofit/>
          </a:bodyPr>
          <a:lstStyle/>
          <a:p>
            <a:r>
              <a:rPr lang="en-US"/>
              <a:t>Sidebar about reviews…</a:t>
            </a:r>
          </a:p>
        </p:txBody>
      </p:sp>
      <p:sp>
        <p:nvSpPr>
          <p:cNvPr id="3" name="Content Placeholder 2">
            <a:extLst>
              <a:ext uri="{FF2B5EF4-FFF2-40B4-BE49-F238E27FC236}">
                <a16:creationId xmlns:a16="http://schemas.microsoft.com/office/drawing/2014/main" id="{2B595487-9E76-9087-1742-AB863183383E}"/>
              </a:ext>
            </a:extLst>
          </p:cNvPr>
          <p:cNvSpPr>
            <a:spLocks noGrp="1"/>
          </p:cNvSpPr>
          <p:nvPr>
            <p:ph idx="1"/>
          </p:nvPr>
        </p:nvSpPr>
        <p:spPr>
          <a:xfrm>
            <a:off x="1136429" y="2278173"/>
            <a:ext cx="6467867" cy="3450613"/>
          </a:xfrm>
        </p:spPr>
        <p:txBody>
          <a:bodyPr anchor="ctr">
            <a:normAutofit/>
          </a:bodyPr>
          <a:lstStyle/>
          <a:p>
            <a:r>
              <a:rPr lang="en-US" sz="2000"/>
              <a:t>Think about why you’re using them. Is it discoverability or gatekeeping?</a:t>
            </a:r>
          </a:p>
          <a:p>
            <a:r>
              <a:rPr lang="en-US" sz="2000"/>
              <a:t>Think about whether you’re using them equitably. Are there things you buy even without reviews?</a:t>
            </a:r>
          </a:p>
          <a:p>
            <a:r>
              <a:rPr lang="en-US" sz="2000"/>
              <a:t>Think about who is choosing what gets reviewed and whether that should be a bar to entry to the collection. </a:t>
            </a:r>
          </a:p>
          <a:p>
            <a:r>
              <a:rPr lang="en-US" sz="2000"/>
              <a:t>Think about who is doing the reviewing and whether that should be a bar to entry to the collection. </a:t>
            </a:r>
          </a:p>
          <a:p>
            <a:r>
              <a:rPr lang="en-US" sz="2000"/>
              <a:t>Think about who you’re buying for and whether a review, or lack thereof, should be a bar to the collection. </a:t>
            </a:r>
          </a:p>
          <a:p>
            <a:endParaRPr lang="en-US" sz="2000"/>
          </a:p>
        </p:txBody>
      </p:sp>
      <p:sp>
        <p:nvSpPr>
          <p:cNvPr id="26"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erson with Idea">
            <a:extLst>
              <a:ext uri="{FF2B5EF4-FFF2-40B4-BE49-F238E27FC236}">
                <a16:creationId xmlns:a16="http://schemas.microsoft.com/office/drawing/2014/main" id="{2D4333B5-145D-91B0-2DC4-2D49D86BE2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711856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4026B4-472F-D3BA-DAAA-7C8C58FC258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Edelweiss as selection tool</a:t>
            </a:r>
          </a:p>
        </p:txBody>
      </p:sp>
      <p:pic>
        <p:nvPicPr>
          <p:cNvPr id="5" name="Content Placeholder 4" descr="Graphical user interface, application&#10;&#10;Description automatically generated">
            <a:extLst>
              <a:ext uri="{FF2B5EF4-FFF2-40B4-BE49-F238E27FC236}">
                <a16:creationId xmlns:a16="http://schemas.microsoft.com/office/drawing/2014/main" id="{A42D4E61-502B-AB29-177F-61574EC7A1D4}"/>
              </a:ext>
            </a:extLst>
          </p:cNvPr>
          <p:cNvPicPr>
            <a:picLocks noGrp="1" noChangeAspect="1"/>
          </p:cNvPicPr>
          <p:nvPr>
            <p:ph idx="1"/>
          </p:nvPr>
        </p:nvPicPr>
        <p:blipFill>
          <a:blip r:embed="rId2"/>
          <a:stretch>
            <a:fillRect/>
          </a:stretch>
        </p:blipFill>
        <p:spPr>
          <a:xfrm>
            <a:off x="2523479" y="1675227"/>
            <a:ext cx="8177471" cy="5029144"/>
          </a:xfrm>
          <a:prstGeom prst="rect">
            <a:avLst/>
          </a:prstGeom>
        </p:spPr>
      </p:pic>
    </p:spTree>
    <p:extLst>
      <p:ext uri="{BB962C8B-B14F-4D97-AF65-F5344CB8AC3E}">
        <p14:creationId xmlns:p14="http://schemas.microsoft.com/office/powerpoint/2010/main" val="102431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1" name="Freeform: Shape 20">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3" name="Freeform: Shape 22">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1E2C736-675A-BFA1-572D-42A8480334D7}"/>
              </a:ext>
            </a:extLst>
          </p:cNvPr>
          <p:cNvSpPr>
            <a:spLocks noGrp="1"/>
          </p:cNvSpPr>
          <p:nvPr>
            <p:ph type="title"/>
          </p:nvPr>
        </p:nvSpPr>
        <p:spPr>
          <a:xfrm>
            <a:off x="457201" y="723406"/>
            <a:ext cx="3234018" cy="3826728"/>
          </a:xfrm>
          <a:prstGeom prst="ellipse">
            <a:avLst/>
          </a:prstGeom>
        </p:spPr>
        <p:txBody>
          <a:bodyPr vert="horz" lIns="91440" tIns="45720" rIns="91440" bIns="45720" rtlCol="0" anchor="b">
            <a:normAutofit/>
          </a:bodyPr>
          <a:lstStyle/>
          <a:p>
            <a:pPr algn="ctr"/>
            <a:r>
              <a:rPr lang="en-US" sz="4000" kern="1200" dirty="0">
                <a:solidFill>
                  <a:schemeClr val="tx1"/>
                </a:solidFill>
                <a:latin typeface="+mj-lt"/>
                <a:ea typeface="+mj-ea"/>
                <a:cs typeface="+mj-cs"/>
              </a:rPr>
              <a:t>Edelweiss 2</a:t>
            </a:r>
          </a:p>
        </p:txBody>
      </p:sp>
      <p:pic>
        <p:nvPicPr>
          <p:cNvPr id="5" name="Content Placeholder 4" descr="Graphical user interface&#10;&#10;Description automatically generated">
            <a:extLst>
              <a:ext uri="{FF2B5EF4-FFF2-40B4-BE49-F238E27FC236}">
                <a16:creationId xmlns:a16="http://schemas.microsoft.com/office/drawing/2014/main" id="{2AE7B473-128D-A686-7EAE-20D037793DC0}"/>
              </a:ext>
            </a:extLst>
          </p:cNvPr>
          <p:cNvPicPr>
            <a:picLocks noGrp="1" noChangeAspect="1"/>
          </p:cNvPicPr>
          <p:nvPr>
            <p:ph idx="1"/>
          </p:nvPr>
        </p:nvPicPr>
        <p:blipFill>
          <a:blip r:embed="rId2"/>
          <a:stretch>
            <a:fillRect/>
          </a:stretch>
        </p:blipFill>
        <p:spPr>
          <a:xfrm>
            <a:off x="4565006" y="1283855"/>
            <a:ext cx="7515403" cy="4396509"/>
          </a:xfrm>
          <a:prstGeom prst="rect">
            <a:avLst/>
          </a:prstGeom>
        </p:spPr>
      </p:pic>
    </p:spTree>
    <p:extLst>
      <p:ext uri="{BB962C8B-B14F-4D97-AF65-F5344CB8AC3E}">
        <p14:creationId xmlns:p14="http://schemas.microsoft.com/office/powerpoint/2010/main" val="165936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7ED20-66E9-46C1-ECC8-3174D8F02BF2}"/>
              </a:ext>
            </a:extLst>
          </p:cNvPr>
          <p:cNvPicPr>
            <a:picLocks noChangeAspect="1"/>
          </p:cNvPicPr>
          <p:nvPr/>
        </p:nvPicPr>
        <p:blipFill>
          <a:blip r:embed="rId2"/>
          <a:stretch>
            <a:fillRect/>
          </a:stretch>
        </p:blipFill>
        <p:spPr>
          <a:xfrm>
            <a:off x="0" y="0"/>
            <a:ext cx="12192000" cy="141056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0C2A27FF-EF63-3304-99FF-151E7AA22DF5}"/>
              </a:ext>
            </a:extLst>
          </p:cNvPr>
          <p:cNvPicPr>
            <a:picLocks noChangeAspect="1"/>
          </p:cNvPicPr>
          <p:nvPr/>
        </p:nvPicPr>
        <p:blipFill>
          <a:blip r:embed="rId3"/>
          <a:stretch>
            <a:fillRect/>
          </a:stretch>
        </p:blipFill>
        <p:spPr>
          <a:xfrm>
            <a:off x="2175163" y="1410563"/>
            <a:ext cx="7841673" cy="5398877"/>
          </a:xfrm>
          <a:prstGeom prst="rect">
            <a:avLst/>
          </a:prstGeom>
        </p:spPr>
      </p:pic>
    </p:spTree>
    <p:extLst>
      <p:ext uri="{BB962C8B-B14F-4D97-AF65-F5344CB8AC3E}">
        <p14:creationId xmlns:p14="http://schemas.microsoft.com/office/powerpoint/2010/main" val="75297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A40F3-77AD-4A42-C7C6-22EDA96BA119}"/>
              </a:ext>
            </a:extLst>
          </p:cNvPr>
          <p:cNvSpPr>
            <a:spLocks noGrp="1"/>
          </p:cNvSpPr>
          <p:nvPr>
            <p:ph type="title"/>
          </p:nvPr>
        </p:nvSpPr>
        <p:spPr>
          <a:xfrm>
            <a:off x="804673" y="3320859"/>
            <a:ext cx="4573475" cy="2076333"/>
          </a:xfrm>
        </p:spPr>
        <p:txBody>
          <a:bodyPr vert="horz" lIns="91440" tIns="45720" rIns="91440" bIns="45720" rtlCol="0" anchor="t">
            <a:normAutofit/>
          </a:bodyPr>
          <a:lstStyle/>
          <a:p>
            <a:r>
              <a:rPr lang="en-US" sz="4800" kern="1200" dirty="0">
                <a:solidFill>
                  <a:schemeClr val="bg1"/>
                </a:solidFill>
                <a:latin typeface="+mj-lt"/>
                <a:ea typeface="+mj-ea"/>
                <a:cs typeface="+mj-cs"/>
              </a:rPr>
              <a:t>A quick word about purchasing</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hopping cart">
            <a:extLst>
              <a:ext uri="{FF2B5EF4-FFF2-40B4-BE49-F238E27FC236}">
                <a16:creationId xmlns:a16="http://schemas.microsoft.com/office/drawing/2014/main" id="{E2BE779E-D26E-B266-E76D-B043128BF9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spTree>
    <p:extLst>
      <p:ext uri="{BB962C8B-B14F-4D97-AF65-F5344CB8AC3E}">
        <p14:creationId xmlns:p14="http://schemas.microsoft.com/office/powerpoint/2010/main" val="258255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F3F17-A911-99DB-C138-F67ABF8D67E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The NEW OVERNIGHT SENSATION!</a:t>
            </a:r>
          </a:p>
        </p:txBody>
      </p:sp>
      <p:pic>
        <p:nvPicPr>
          <p:cNvPr id="1028" name="Picture 4">
            <a:extLst>
              <a:ext uri="{FF2B5EF4-FFF2-40B4-BE49-F238E27FC236}">
                <a16:creationId xmlns:a16="http://schemas.microsoft.com/office/drawing/2014/main" id="{E4A4AEB3-46B8-84C2-EEB2-EDFEA46B2E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627" y="307731"/>
            <a:ext cx="2648434"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4D2D6D3-194C-9F25-4D98-90A009603F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3177" y="307731"/>
            <a:ext cx="2658428"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51F0EBD2-3CE6-8E83-063D-2AAA2A6FF47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37466" y="330045"/>
            <a:ext cx="2648434"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48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76B15-5EB2-FA3D-3500-7480D116E7A2}"/>
              </a:ext>
            </a:extLst>
          </p:cNvPr>
          <p:cNvSpPr>
            <a:spLocks noGrp="1"/>
          </p:cNvSpPr>
          <p:nvPr>
            <p:ph type="title"/>
          </p:nvPr>
        </p:nvSpPr>
        <p:spPr>
          <a:xfrm>
            <a:off x="1271588" y="662400"/>
            <a:ext cx="10055721" cy="1325563"/>
          </a:xfrm>
        </p:spPr>
        <p:txBody>
          <a:bodyPr anchor="t">
            <a:normAutofit/>
          </a:bodyPr>
          <a:lstStyle/>
          <a:p>
            <a:r>
              <a:rPr lang="en-US" dirty="0"/>
              <a:t>Being Anti-Racist means…</a:t>
            </a:r>
          </a:p>
        </p:txBody>
      </p:sp>
      <p:grpSp>
        <p:nvGrpSpPr>
          <p:cNvPr id="22"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3"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4"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7A411A81-13EB-EC91-132D-027FA26D1ED8}"/>
              </a:ext>
            </a:extLst>
          </p:cNvPr>
          <p:cNvSpPr>
            <a:spLocks noGrp="1"/>
          </p:cNvSpPr>
          <p:nvPr>
            <p:ph idx="1"/>
          </p:nvPr>
        </p:nvSpPr>
        <p:spPr>
          <a:xfrm>
            <a:off x="1251678" y="2286002"/>
            <a:ext cx="10055721" cy="3282286"/>
          </a:xfrm>
        </p:spPr>
        <p:txBody>
          <a:bodyPr>
            <a:normAutofit fontScale="25000" lnSpcReduction="20000"/>
          </a:bodyPr>
          <a:lstStyle/>
          <a:p>
            <a:r>
              <a:rPr lang="en-US" sz="11100" b="1" dirty="0">
                <a:solidFill>
                  <a:schemeClr val="tx1">
                    <a:alpha val="60000"/>
                  </a:schemeClr>
                </a:solidFill>
                <a:latin typeface="+mj-lt"/>
              </a:rPr>
              <a:t>“No one is born racist or antiracist; these result from the choices we make. Being antiracist results from a conscious decision to make frequent, consistent, equitable choices daily. These choices require ongoing self-awareness and self-reflection as we move through life. In the absence of making antiracist choices, we (un)consciously uphold aspects of white supremacy, white-dominant culture, and unequal institutions and society. Being racist or antiracist is not about who you </a:t>
            </a:r>
            <a:r>
              <a:rPr lang="en-US" sz="11100" b="1" i="1" dirty="0">
                <a:solidFill>
                  <a:schemeClr val="tx1">
                    <a:alpha val="60000"/>
                  </a:schemeClr>
                </a:solidFill>
                <a:latin typeface="+mj-lt"/>
              </a:rPr>
              <a:t>are</a:t>
            </a:r>
            <a:r>
              <a:rPr lang="en-US" sz="11100" b="1" dirty="0">
                <a:solidFill>
                  <a:schemeClr val="tx1">
                    <a:alpha val="60000"/>
                  </a:schemeClr>
                </a:solidFill>
                <a:latin typeface="+mj-lt"/>
              </a:rPr>
              <a:t>; it is about what you </a:t>
            </a:r>
            <a:r>
              <a:rPr lang="en-US" sz="11100" b="1" i="1" dirty="0">
                <a:solidFill>
                  <a:schemeClr val="tx1">
                    <a:alpha val="60000"/>
                  </a:schemeClr>
                </a:solidFill>
                <a:latin typeface="+mj-lt"/>
              </a:rPr>
              <a:t>do</a:t>
            </a:r>
            <a:r>
              <a:rPr lang="en-US" sz="11100" b="1" dirty="0">
                <a:solidFill>
                  <a:schemeClr val="tx1">
                    <a:alpha val="60000"/>
                  </a:schemeClr>
                </a:solidFill>
                <a:latin typeface="+mj-lt"/>
              </a:rPr>
              <a:t>.” </a:t>
            </a:r>
          </a:p>
          <a:p>
            <a:pPr marL="0" indent="0">
              <a:buNone/>
            </a:pPr>
            <a:endParaRPr lang="en-US" sz="2000" dirty="0">
              <a:solidFill>
                <a:schemeClr val="tx1">
                  <a:alpha val="60000"/>
                </a:schemeClr>
              </a:solidFill>
            </a:endParaRPr>
          </a:p>
          <a:p>
            <a:r>
              <a:rPr lang="en-US" sz="3400" dirty="0">
                <a:solidFill>
                  <a:schemeClr val="tx1">
                    <a:alpha val="60000"/>
                  </a:schemeClr>
                </a:solidFill>
                <a:latin typeface="+mj-lt"/>
              </a:rPr>
              <a:t>National Museum of African American History &amp; Culture </a:t>
            </a:r>
          </a:p>
          <a:p>
            <a:pPr marL="0" indent="0">
              <a:buNone/>
            </a:pPr>
            <a:br>
              <a:rPr lang="en-US" sz="2000" dirty="0">
                <a:solidFill>
                  <a:schemeClr val="tx1">
                    <a:alpha val="60000"/>
                  </a:schemeClr>
                </a:solidFill>
              </a:rPr>
            </a:br>
            <a:endParaRPr lang="en-US" sz="2000" dirty="0">
              <a:solidFill>
                <a:schemeClr val="tx1">
                  <a:alpha val="60000"/>
                </a:schemeClr>
              </a:solidFill>
            </a:endParaRPr>
          </a:p>
        </p:txBody>
      </p:sp>
    </p:spTree>
    <p:extLst>
      <p:ext uri="{BB962C8B-B14F-4D97-AF65-F5344CB8AC3E}">
        <p14:creationId xmlns:p14="http://schemas.microsoft.com/office/powerpoint/2010/main" val="277292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E47195D-EC06-4298-8805-0F0D65997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24B7D2-875F-1802-8418-642EF93520A9}"/>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But only after a lot of work</a:t>
            </a:r>
          </a:p>
        </p:txBody>
      </p: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ver of a book&#10;&#10;Description automatically generated with low confidence">
            <a:extLst>
              <a:ext uri="{FF2B5EF4-FFF2-40B4-BE49-F238E27FC236}">
                <a16:creationId xmlns:a16="http://schemas.microsoft.com/office/drawing/2014/main" id="{065DF424-2C88-4AE6-EDD5-976EB2D02BB0}"/>
              </a:ext>
            </a:extLst>
          </p:cNvPr>
          <p:cNvPicPr>
            <a:picLocks noChangeAspect="1"/>
          </p:cNvPicPr>
          <p:nvPr/>
        </p:nvPicPr>
        <p:blipFill>
          <a:blip r:embed="rId2"/>
          <a:stretch>
            <a:fillRect/>
          </a:stretch>
        </p:blipFill>
        <p:spPr>
          <a:xfrm>
            <a:off x="756426" y="858525"/>
            <a:ext cx="3262653" cy="5211906"/>
          </a:xfrm>
          <a:prstGeom prst="rect">
            <a:avLst/>
          </a:prstGeom>
        </p:spPr>
      </p:pic>
      <p:pic>
        <p:nvPicPr>
          <p:cNvPr id="6" name="Picture 5" descr="Two people kissing&#10;&#10;Description automatically generated with medium confidence">
            <a:extLst>
              <a:ext uri="{FF2B5EF4-FFF2-40B4-BE49-F238E27FC236}">
                <a16:creationId xmlns:a16="http://schemas.microsoft.com/office/drawing/2014/main" id="{2668AE26-B02A-88BE-FC45-A553659A9A63}"/>
              </a:ext>
            </a:extLst>
          </p:cNvPr>
          <p:cNvPicPr>
            <a:picLocks noChangeAspect="1"/>
          </p:cNvPicPr>
          <p:nvPr/>
        </p:nvPicPr>
        <p:blipFill>
          <a:blip r:embed="rId3"/>
          <a:stretch>
            <a:fillRect/>
          </a:stretch>
        </p:blipFill>
        <p:spPr>
          <a:xfrm>
            <a:off x="4564657" y="858524"/>
            <a:ext cx="3471129" cy="5211906"/>
          </a:xfrm>
          <a:prstGeom prst="rect">
            <a:avLst/>
          </a:prstGeom>
        </p:spPr>
      </p:pic>
      <p:sp>
        <p:nvSpPr>
          <p:cNvPr id="17" name="Rectangle 1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413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74E8E9-D055-85CD-2C79-32653569030B}"/>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I know it exists…</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Graphical user interface, text, application, Word, email&#10;&#10;Description automatically generated">
            <a:extLst>
              <a:ext uri="{FF2B5EF4-FFF2-40B4-BE49-F238E27FC236}">
                <a16:creationId xmlns:a16="http://schemas.microsoft.com/office/drawing/2014/main" id="{2A16BA68-F5F3-7C75-4925-0FBF9FB9EDC6}"/>
              </a:ext>
            </a:extLst>
          </p:cNvPr>
          <p:cNvPicPr>
            <a:picLocks noChangeAspect="1"/>
          </p:cNvPicPr>
          <p:nvPr/>
        </p:nvPicPr>
        <p:blipFill>
          <a:blip r:embed="rId2"/>
          <a:stretch>
            <a:fillRect/>
          </a:stretch>
        </p:blipFill>
        <p:spPr>
          <a:xfrm>
            <a:off x="320040" y="2626125"/>
            <a:ext cx="11496821" cy="3765208"/>
          </a:xfrm>
          <a:prstGeom prst="rect">
            <a:avLst/>
          </a:prstGeom>
        </p:spPr>
      </p:pic>
    </p:spTree>
    <p:extLst>
      <p:ext uri="{BB962C8B-B14F-4D97-AF65-F5344CB8AC3E}">
        <p14:creationId xmlns:p14="http://schemas.microsoft.com/office/powerpoint/2010/main" val="529118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A3876F4-4E4B-4394-5ED3-EE31BA12F30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But does it?</a:t>
            </a:r>
          </a:p>
        </p:txBody>
      </p:sp>
      <p:pic>
        <p:nvPicPr>
          <p:cNvPr id="4" name="Picture 3" descr="Timeline&#10;&#10;Description automatically generated">
            <a:extLst>
              <a:ext uri="{FF2B5EF4-FFF2-40B4-BE49-F238E27FC236}">
                <a16:creationId xmlns:a16="http://schemas.microsoft.com/office/drawing/2014/main" id="{3157E3A3-B72E-B2C3-B922-99703F4F57EC}"/>
              </a:ext>
            </a:extLst>
          </p:cNvPr>
          <p:cNvPicPr>
            <a:picLocks noChangeAspect="1"/>
          </p:cNvPicPr>
          <p:nvPr/>
        </p:nvPicPr>
        <p:blipFill>
          <a:blip r:embed="rId2"/>
          <a:stretch>
            <a:fillRect/>
          </a:stretch>
        </p:blipFill>
        <p:spPr>
          <a:xfrm>
            <a:off x="5420071" y="177243"/>
            <a:ext cx="6023784" cy="6619544"/>
          </a:xfrm>
          <a:prstGeom prst="rect">
            <a:avLst/>
          </a:prstGeom>
        </p:spPr>
      </p:pic>
    </p:spTree>
    <p:extLst>
      <p:ext uri="{BB962C8B-B14F-4D97-AF65-F5344CB8AC3E}">
        <p14:creationId xmlns:p14="http://schemas.microsoft.com/office/powerpoint/2010/main" val="2573551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644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1EB1A-3465-235C-8822-35B2315D481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Success!</a:t>
            </a:r>
          </a:p>
        </p:txBody>
      </p:sp>
      <p:pic>
        <p:nvPicPr>
          <p:cNvPr id="4" name="Picture 3" descr="Graphical user interface&#10;&#10;Description automatically generated">
            <a:extLst>
              <a:ext uri="{FF2B5EF4-FFF2-40B4-BE49-F238E27FC236}">
                <a16:creationId xmlns:a16="http://schemas.microsoft.com/office/drawing/2014/main" id="{1BE3FA5B-A759-3C63-289D-AB0CEDB280D6}"/>
              </a:ext>
            </a:extLst>
          </p:cNvPr>
          <p:cNvPicPr>
            <a:picLocks noChangeAspect="1"/>
          </p:cNvPicPr>
          <p:nvPr/>
        </p:nvPicPr>
        <p:blipFill>
          <a:blip r:embed="rId2"/>
          <a:stretch>
            <a:fillRect/>
          </a:stretch>
        </p:blipFill>
        <p:spPr>
          <a:xfrm>
            <a:off x="3583694" y="1099127"/>
            <a:ext cx="8465329" cy="4867564"/>
          </a:xfrm>
          <a:prstGeom prst="rect">
            <a:avLst/>
          </a:prstGeom>
        </p:spPr>
      </p:pic>
    </p:spTree>
    <p:extLst>
      <p:ext uri="{BB962C8B-B14F-4D97-AF65-F5344CB8AC3E}">
        <p14:creationId xmlns:p14="http://schemas.microsoft.com/office/powerpoint/2010/main" val="2575777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B26568C-A08A-A07B-656B-885C78CB32F0}"/>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kern="1200">
                <a:solidFill>
                  <a:srgbClr val="FFFFFF"/>
                </a:solidFill>
                <a:latin typeface="+mj-lt"/>
                <a:ea typeface="+mj-ea"/>
                <a:cs typeface="+mj-cs"/>
              </a:rPr>
              <a:t>Promotion and Marketing</a:t>
            </a: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00E82D7B-362B-EC65-4B28-2029FC3CE104}"/>
              </a:ext>
            </a:extLst>
          </p:cNvPr>
          <p:cNvSpPr>
            <a:spLocks noGrp="1"/>
          </p:cNvSpPr>
          <p:nvPr>
            <p:ph type="body" idx="1"/>
          </p:nvPr>
        </p:nvSpPr>
        <p:spPr>
          <a:xfrm>
            <a:off x="795342" y="4377268"/>
            <a:ext cx="7970903" cy="1280582"/>
          </a:xfrm>
        </p:spPr>
        <p:txBody>
          <a:bodyPr vert="horz" lIns="91440" tIns="45720" rIns="91440" bIns="45720" rtlCol="0" anchor="t">
            <a:normAutofit/>
          </a:bodyPr>
          <a:lstStyle/>
          <a:p>
            <a:r>
              <a:rPr lang="en-US" sz="3200" kern="1200">
                <a:solidFill>
                  <a:srgbClr val="FEFFFF"/>
                </a:solidFill>
                <a:latin typeface="+mn-lt"/>
                <a:ea typeface="+mn-ea"/>
                <a:cs typeface="+mn-cs"/>
              </a:rPr>
              <a:t>Or…I bought it, now what?</a:t>
            </a:r>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73151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DAFAEE-9580-A72A-839E-DE97F7DB0E32}"/>
              </a:ext>
            </a:extLst>
          </p:cNvPr>
          <p:cNvSpPr>
            <a:spLocks noGrp="1"/>
          </p:cNvSpPr>
          <p:nvPr>
            <p:ph type="title"/>
          </p:nvPr>
        </p:nvSpPr>
        <p:spPr/>
        <p:txBody>
          <a:bodyPr/>
          <a:lstStyle/>
          <a:p>
            <a:pPr algn="ctr"/>
            <a:r>
              <a:rPr lang="en-US" dirty="0"/>
              <a:t>We have the books, now what?</a:t>
            </a:r>
          </a:p>
        </p:txBody>
      </p:sp>
      <p:graphicFrame>
        <p:nvGraphicFramePr>
          <p:cNvPr id="7" name="Content Placeholder 4">
            <a:extLst>
              <a:ext uri="{FF2B5EF4-FFF2-40B4-BE49-F238E27FC236}">
                <a16:creationId xmlns:a16="http://schemas.microsoft.com/office/drawing/2014/main" id="{24703057-2257-0C08-FE3D-A164D7AA0C1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114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A01955-5E64-6141-0ECC-344B26FFF71D}"/>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3100" kern="1200" dirty="0">
                <a:solidFill>
                  <a:schemeClr val="tx1"/>
                </a:solidFill>
                <a:latin typeface="+mj-lt"/>
                <a:ea typeface="+mj-ea"/>
                <a:cs typeface="+mj-cs"/>
              </a:rPr>
              <a:t>If your patrons love former police officers turned private investigators like the Elvis Cole/Joe Pike series…</a:t>
            </a:r>
          </a:p>
        </p:txBody>
      </p:sp>
      <p:pic>
        <p:nvPicPr>
          <p:cNvPr id="5" name="Content Placeholder 4" descr="Qr code&#10;&#10;Description automatically generated with medium confidence">
            <a:extLst>
              <a:ext uri="{FF2B5EF4-FFF2-40B4-BE49-F238E27FC236}">
                <a16:creationId xmlns:a16="http://schemas.microsoft.com/office/drawing/2014/main" id="{9B1686A1-A433-0585-7CFB-12C67BFE5D54}"/>
              </a:ext>
            </a:extLst>
          </p:cNvPr>
          <p:cNvPicPr>
            <a:picLocks noGrp="1" noChangeAspect="1"/>
          </p:cNvPicPr>
          <p:nvPr>
            <p:ph idx="1"/>
          </p:nvPr>
        </p:nvPicPr>
        <p:blipFill>
          <a:blip r:embed="rId2"/>
          <a:stretch>
            <a:fillRect/>
          </a:stretch>
        </p:blipFill>
        <p:spPr>
          <a:xfrm>
            <a:off x="6873124" y="578738"/>
            <a:ext cx="3753903" cy="5670549"/>
          </a:xfrm>
          <a:prstGeom prst="rect">
            <a:avLst/>
          </a:prstGeom>
        </p:spPr>
      </p:pic>
    </p:spTree>
    <p:extLst>
      <p:ext uri="{BB962C8B-B14F-4D97-AF65-F5344CB8AC3E}">
        <p14:creationId xmlns:p14="http://schemas.microsoft.com/office/powerpoint/2010/main" val="514135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44">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36FCD9-D7F2-621D-21A1-3980C27D3DE7}"/>
              </a:ext>
            </a:extLst>
          </p:cNvPr>
          <p:cNvSpPr>
            <a:spLocks noGrp="1"/>
          </p:cNvSpPr>
          <p:nvPr>
            <p:ph type="title"/>
          </p:nvPr>
        </p:nvSpPr>
        <p:spPr>
          <a:xfrm>
            <a:off x="4354513" y="841375"/>
            <a:ext cx="3505200" cy="3114698"/>
          </a:xfrm>
        </p:spPr>
        <p:txBody>
          <a:bodyPr vert="horz" lIns="91440" tIns="45720" rIns="91440" bIns="45720" rtlCol="0" anchor="b">
            <a:normAutofit/>
          </a:bodyPr>
          <a:lstStyle/>
          <a:p>
            <a:pPr algn="ctr"/>
            <a:r>
              <a:rPr lang="en-US" sz="5600" kern="1200" dirty="0">
                <a:solidFill>
                  <a:schemeClr val="bg1"/>
                </a:solidFill>
                <a:latin typeface="+mj-lt"/>
                <a:ea typeface="+mj-ea"/>
                <a:cs typeface="+mj-cs"/>
              </a:rPr>
              <a:t>They might also enjoy…</a:t>
            </a:r>
          </a:p>
        </p:txBody>
      </p:sp>
      <p:grpSp>
        <p:nvGrpSpPr>
          <p:cNvPr id="64" name="Group 46">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48" name="Freeform: Shape 47">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Content Placeholder 4">
            <a:extLst>
              <a:ext uri="{FF2B5EF4-FFF2-40B4-BE49-F238E27FC236}">
                <a16:creationId xmlns:a16="http://schemas.microsoft.com/office/drawing/2014/main" id="{D3B5C105-91F4-4C56-6772-14784FAE3E4A}"/>
              </a:ext>
            </a:extLst>
          </p:cNvPr>
          <p:cNvPicPr>
            <a:picLocks noChangeAspect="1"/>
          </p:cNvPicPr>
          <p:nvPr/>
        </p:nvPicPr>
        <p:blipFill rotWithShape="1">
          <a:blip r:embed="rId2"/>
          <a:srcRect l="8595" r="9722"/>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65" name="Group 50">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66" name="Freeform: Shape 51">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52">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 name="Group 54">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56" name="Freeform: Shape 55">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6" descr="Text&#10;&#10;Description automatically generated with medium confidence">
            <a:extLst>
              <a:ext uri="{FF2B5EF4-FFF2-40B4-BE49-F238E27FC236}">
                <a16:creationId xmlns:a16="http://schemas.microsoft.com/office/drawing/2014/main" id="{C7E1ED0A-922E-8B13-81C5-CB2A289000BE}"/>
              </a:ext>
            </a:extLst>
          </p:cNvPr>
          <p:cNvPicPr>
            <a:picLocks noChangeAspect="1"/>
          </p:cNvPicPr>
          <p:nvPr/>
        </p:nvPicPr>
        <p:blipFill rotWithShape="1">
          <a:blip r:embed="rId4"/>
          <a:srcRect l="7334" r="6929"/>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69" name="Group 58">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70" name="Freeform: Shape 59">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60">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984294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1813-7543-E558-FBC1-A7D17F27C1D7}"/>
              </a:ext>
            </a:extLst>
          </p:cNvPr>
          <p:cNvSpPr>
            <a:spLocks noGrp="1"/>
          </p:cNvSpPr>
          <p:nvPr>
            <p:ph type="title"/>
          </p:nvPr>
        </p:nvSpPr>
        <p:spPr>
          <a:xfrm>
            <a:off x="4965430" y="629266"/>
            <a:ext cx="6586491" cy="1676603"/>
          </a:xfrm>
        </p:spPr>
        <p:txBody>
          <a:bodyPr>
            <a:normAutofit/>
          </a:bodyPr>
          <a:lstStyle/>
          <a:p>
            <a:r>
              <a:rPr lang="en-US" sz="4800" dirty="0"/>
              <a:t>Not just for Pride month	</a:t>
            </a:r>
          </a:p>
        </p:txBody>
      </p:sp>
      <p:sp>
        <p:nvSpPr>
          <p:cNvPr id="3" name="Content Placeholder 2">
            <a:extLst>
              <a:ext uri="{FF2B5EF4-FFF2-40B4-BE49-F238E27FC236}">
                <a16:creationId xmlns:a16="http://schemas.microsoft.com/office/drawing/2014/main" id="{999DE1CC-C7E1-357F-B251-873D3D95368C}"/>
              </a:ext>
            </a:extLst>
          </p:cNvPr>
          <p:cNvSpPr>
            <a:spLocks noGrp="1"/>
          </p:cNvSpPr>
          <p:nvPr>
            <p:ph idx="1"/>
          </p:nvPr>
        </p:nvSpPr>
        <p:spPr>
          <a:xfrm>
            <a:off x="4965431" y="2438400"/>
            <a:ext cx="6586489" cy="3785419"/>
          </a:xfrm>
        </p:spPr>
        <p:txBody>
          <a:bodyPr>
            <a:normAutofit/>
          </a:bodyPr>
          <a:lstStyle/>
          <a:p>
            <a:r>
              <a:rPr lang="en-US" sz="2400" dirty="0"/>
              <a:t>You don’t have to wait until June to feature books with LGBTQ+ characters and/or authors. </a:t>
            </a:r>
          </a:p>
          <a:p>
            <a:r>
              <a:rPr lang="en-US" sz="2400" dirty="0"/>
              <a:t>Yes, trans inclusive, non-binary author</a:t>
            </a:r>
          </a:p>
          <a:p>
            <a:r>
              <a:rPr lang="en-US" sz="2400" dirty="0"/>
              <a:t>Spaceships/Generational Ships</a:t>
            </a:r>
          </a:p>
          <a:p>
            <a:r>
              <a:rPr lang="en-US" sz="2400" dirty="0"/>
              <a:t>Echoes of Antebellum South/Slavery</a:t>
            </a:r>
          </a:p>
          <a:p>
            <a:r>
              <a:rPr lang="en-US" sz="2400" dirty="0"/>
              <a:t>Even some similarities to the show </a:t>
            </a:r>
            <a:r>
              <a:rPr lang="en-US" sz="2400" i="1" dirty="0"/>
              <a:t>Snowpiercer</a:t>
            </a:r>
            <a:r>
              <a:rPr lang="en-US" sz="2400" dirty="0"/>
              <a:t>. </a:t>
            </a:r>
          </a:p>
          <a:p>
            <a:endParaRPr lang="en-US" sz="2400" dirty="0"/>
          </a:p>
        </p:txBody>
      </p:sp>
      <p:pic>
        <p:nvPicPr>
          <p:cNvPr id="5" name="Picture 4" descr="A picture containing text&#10;&#10;Description automatically generated">
            <a:extLst>
              <a:ext uri="{FF2B5EF4-FFF2-40B4-BE49-F238E27FC236}">
                <a16:creationId xmlns:a16="http://schemas.microsoft.com/office/drawing/2014/main" id="{28E77BFA-2776-D392-4F5A-F76BEF59E017}"/>
              </a:ext>
            </a:extLst>
          </p:cNvPr>
          <p:cNvPicPr>
            <a:picLocks noChangeAspect="1"/>
          </p:cNvPicPr>
          <p:nvPr/>
        </p:nvPicPr>
        <p:blipFill rotWithShape="1">
          <a:blip r:embed="rId2"/>
          <a:srcRect t="5720" r="-2" b="-2"/>
          <a:stretch/>
        </p:blipFill>
        <p:spPr>
          <a:xfrm>
            <a:off x="20" y="10"/>
            <a:ext cx="4635571" cy="6857990"/>
          </a:xfrm>
          <a:prstGeom prst="rect">
            <a:avLst/>
          </a:prstGeom>
          <a:effectLst/>
        </p:spPr>
      </p:pic>
    </p:spTree>
    <p:extLst>
      <p:ext uri="{BB962C8B-B14F-4D97-AF65-F5344CB8AC3E}">
        <p14:creationId xmlns:p14="http://schemas.microsoft.com/office/powerpoint/2010/main" val="3157534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5E1D-625E-E290-DC49-AD80800A2515}"/>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kern="1200">
                <a:solidFill>
                  <a:schemeClr val="tx1"/>
                </a:solidFill>
                <a:latin typeface="+mj-lt"/>
                <a:ea typeface="+mj-ea"/>
                <a:cs typeface="+mj-cs"/>
              </a:rPr>
              <a:t>Generational Ship Stories</a:t>
            </a:r>
          </a:p>
        </p:txBody>
      </p:sp>
      <p:sp>
        <p:nvSpPr>
          <p:cNvPr id="74" name="Freeform: Shape 6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6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over of a book&#10;&#10;Description automatically generated with medium confidence">
            <a:extLst>
              <a:ext uri="{FF2B5EF4-FFF2-40B4-BE49-F238E27FC236}">
                <a16:creationId xmlns:a16="http://schemas.microsoft.com/office/drawing/2014/main" id="{47FE4FD2-5B9E-702F-764C-CC0DE9FB036A}"/>
              </a:ext>
            </a:extLst>
          </p:cNvPr>
          <p:cNvPicPr>
            <a:picLocks noChangeAspect="1"/>
          </p:cNvPicPr>
          <p:nvPr/>
        </p:nvPicPr>
        <p:blipFill rotWithShape="1">
          <a:blip r:embed="rId2"/>
          <a:srcRect t="12745" b="54702"/>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3" name="Picture 12" descr="A picture containing text, lit, dark, night&#10;&#10;Description automatically generated">
            <a:extLst>
              <a:ext uri="{FF2B5EF4-FFF2-40B4-BE49-F238E27FC236}">
                <a16:creationId xmlns:a16="http://schemas.microsoft.com/office/drawing/2014/main" id="{8936F850-9E45-28C5-73A6-B5387EC83CB6}"/>
              </a:ext>
            </a:extLst>
          </p:cNvPr>
          <p:cNvPicPr>
            <a:picLocks noChangeAspect="1"/>
          </p:cNvPicPr>
          <p:nvPr/>
        </p:nvPicPr>
        <p:blipFill rotWithShape="1">
          <a:blip r:embed="rId3"/>
          <a:srcRect t="11196" r="-3" b="387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77" name="Oval 7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barrel&#10;&#10;Description automatically generated">
            <a:extLst>
              <a:ext uri="{FF2B5EF4-FFF2-40B4-BE49-F238E27FC236}">
                <a16:creationId xmlns:a16="http://schemas.microsoft.com/office/drawing/2014/main" id="{C064F5CF-B0AE-58AD-CFF3-3CE402B10BE4}"/>
              </a:ext>
            </a:extLst>
          </p:cNvPr>
          <p:cNvPicPr>
            <a:picLocks noGrp="1" noChangeAspect="1"/>
          </p:cNvPicPr>
          <p:nvPr>
            <p:ph idx="1"/>
          </p:nvPr>
        </p:nvPicPr>
        <p:blipFill rotWithShape="1">
          <a:blip r:embed="rId4"/>
          <a:srcRect t="31568" r="-1" b="2231"/>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73" name="Freeform: Shape 7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A picture containing text&#10;&#10;Description automatically generated">
            <a:extLst>
              <a:ext uri="{FF2B5EF4-FFF2-40B4-BE49-F238E27FC236}">
                <a16:creationId xmlns:a16="http://schemas.microsoft.com/office/drawing/2014/main" id="{0C432193-9260-54AF-1F9C-8A057D1E6A83}"/>
              </a:ext>
            </a:extLst>
          </p:cNvPr>
          <p:cNvPicPr>
            <a:picLocks noChangeAspect="1"/>
          </p:cNvPicPr>
          <p:nvPr/>
        </p:nvPicPr>
        <p:blipFill rotWithShape="1">
          <a:blip r:embed="rId5"/>
          <a:srcRect t="29462" r="-1" b="7734"/>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75" name="Freeform: Shape 74">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ext&#10;&#10;Description automatically generated">
            <a:extLst>
              <a:ext uri="{FF2B5EF4-FFF2-40B4-BE49-F238E27FC236}">
                <a16:creationId xmlns:a16="http://schemas.microsoft.com/office/drawing/2014/main" id="{26A72B0A-E621-C53D-1E57-ADE3818C9B1C}"/>
              </a:ext>
            </a:extLst>
          </p:cNvPr>
          <p:cNvPicPr>
            <a:picLocks noChangeAspect="1"/>
          </p:cNvPicPr>
          <p:nvPr/>
        </p:nvPicPr>
        <p:blipFill rotWithShape="1">
          <a:blip r:embed="rId6"/>
          <a:srcRect t="10671" r="2" b="23721"/>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57478574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9917F3-0560-4C6F-B265-458B218C4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5FF3EC-2592-64D1-50BC-1EBB9B689EE7}"/>
              </a:ext>
            </a:extLst>
          </p:cNvPr>
          <p:cNvSpPr>
            <a:spLocks noGrp="1"/>
          </p:cNvSpPr>
          <p:nvPr>
            <p:ph type="title"/>
          </p:nvPr>
        </p:nvSpPr>
        <p:spPr>
          <a:xfrm>
            <a:off x="1271588" y="662400"/>
            <a:ext cx="10055721" cy="1325563"/>
          </a:xfrm>
        </p:spPr>
        <p:txBody>
          <a:bodyPr anchor="t">
            <a:normAutofit/>
          </a:bodyPr>
          <a:lstStyle/>
          <a:p>
            <a:r>
              <a:rPr lang="en-US" dirty="0"/>
              <a:t>Windows, Mirrors, Sliding Glass Doors</a:t>
            </a:r>
            <a:endParaRPr lang="en-US"/>
          </a:p>
        </p:txBody>
      </p:sp>
      <p:grpSp>
        <p:nvGrpSpPr>
          <p:cNvPr id="10" name="Group 9">
            <a:extLst>
              <a:ext uri="{FF2B5EF4-FFF2-40B4-BE49-F238E27FC236}">
                <a16:creationId xmlns:a16="http://schemas.microsoft.com/office/drawing/2014/main" id="{AA39BAE7-7EB8-4E22-BCBB-F00F514DB7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1" name="Freeform 6">
              <a:extLst>
                <a:ext uri="{FF2B5EF4-FFF2-40B4-BE49-F238E27FC236}">
                  <a16:creationId xmlns:a16="http://schemas.microsoft.com/office/drawing/2014/main" id="{CE476A00-9FF6-4B98-9E5C-7A22D8F59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2" name="Freeform 6">
              <a:extLst>
                <a:ext uri="{FF2B5EF4-FFF2-40B4-BE49-F238E27FC236}">
                  <a16:creationId xmlns:a16="http://schemas.microsoft.com/office/drawing/2014/main" id="{8F0632CB-5E59-4727-9C88-4537512D5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4600E7D6-F286-DF2E-2CED-54AF3357B700}"/>
              </a:ext>
            </a:extLst>
          </p:cNvPr>
          <p:cNvSpPr>
            <a:spLocks noGrp="1"/>
          </p:cNvSpPr>
          <p:nvPr>
            <p:ph idx="1"/>
          </p:nvPr>
        </p:nvSpPr>
        <p:spPr>
          <a:xfrm>
            <a:off x="1251678" y="2286001"/>
            <a:ext cx="10089112" cy="3909599"/>
          </a:xfrm>
        </p:spPr>
        <p:txBody>
          <a:bodyPr>
            <a:normAutofit/>
          </a:bodyPr>
          <a:lstStyle/>
          <a:p>
            <a:r>
              <a:rPr lang="en-US" sz="2000">
                <a:solidFill>
                  <a:schemeClr val="tx1">
                    <a:alpha val="60000"/>
                  </a:schemeClr>
                </a:solidFill>
              </a:rPr>
              <a:t>“Books are sometimes windows, offering views of worlds that may be real or imagined, familiar or strange. These windows are also sliding glass doors, and readers have only to walk through in imagination to become part of whatever world has been created and recreated by the author. When lighting conditions are just right, however, a window can also be a mirror. Literature transforms human experience and reflects it back to us, and in that reflection, we can see our own lives and experiences as part of the larger human experience.”</a:t>
            </a:r>
          </a:p>
          <a:p>
            <a:endParaRPr lang="en-US" sz="2000">
              <a:solidFill>
                <a:schemeClr val="tx1">
                  <a:alpha val="60000"/>
                </a:schemeClr>
              </a:solidFill>
            </a:endParaRPr>
          </a:p>
          <a:p>
            <a:r>
              <a:rPr lang="en-US" sz="2000">
                <a:solidFill>
                  <a:schemeClr val="tx1">
                    <a:alpha val="60000"/>
                  </a:schemeClr>
                </a:solidFill>
              </a:rPr>
              <a:t>Dr. Rudine Sims Bishop</a:t>
            </a:r>
          </a:p>
          <a:p>
            <a:pPr marL="0" indent="0">
              <a:buNone/>
            </a:pPr>
            <a:endParaRPr lang="en-US" sz="2000">
              <a:solidFill>
                <a:schemeClr val="tx1">
                  <a:alpha val="60000"/>
                </a:schemeClr>
              </a:solidFill>
            </a:endParaRPr>
          </a:p>
        </p:txBody>
      </p:sp>
    </p:spTree>
    <p:extLst>
      <p:ext uri="{BB962C8B-B14F-4D97-AF65-F5344CB8AC3E}">
        <p14:creationId xmlns:p14="http://schemas.microsoft.com/office/powerpoint/2010/main" val="3224594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AB2CE1-669B-4A5E-7951-0E65B5FA3010}"/>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Decolonize your thinking</a:t>
            </a:r>
          </a:p>
        </p:txBody>
      </p:sp>
      <p:graphicFrame>
        <p:nvGraphicFramePr>
          <p:cNvPr id="25" name="Content Placeholder 2">
            <a:extLst>
              <a:ext uri="{FF2B5EF4-FFF2-40B4-BE49-F238E27FC236}">
                <a16:creationId xmlns:a16="http://schemas.microsoft.com/office/drawing/2014/main" id="{4958C108-8AAA-BC2E-F687-3554B5EE5F3C}"/>
              </a:ext>
            </a:extLst>
          </p:cNvPr>
          <p:cNvGraphicFramePr>
            <a:graphicFrameLocks noGrp="1"/>
          </p:cNvGraphicFramePr>
          <p:nvPr>
            <p:ph idx="1"/>
            <p:extLst>
              <p:ext uri="{D42A27DB-BD31-4B8C-83A1-F6EECF244321}">
                <p14:modId xmlns:p14="http://schemas.microsoft.com/office/powerpoint/2010/main" val="46309678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865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DC84C0-BADF-2274-8FAE-6179D879C5E6}"/>
              </a:ext>
            </a:extLst>
          </p:cNvPr>
          <p:cNvSpPr>
            <a:spLocks noGrp="1"/>
          </p:cNvSpPr>
          <p:nvPr>
            <p:ph type="title"/>
          </p:nvPr>
        </p:nvSpPr>
        <p:spPr>
          <a:xfrm>
            <a:off x="8740797" y="1122363"/>
            <a:ext cx="3084758" cy="2902882"/>
          </a:xfrm>
        </p:spPr>
        <p:txBody>
          <a:bodyPr vert="horz" lIns="91440" tIns="45720" rIns="91440" bIns="45720" rtlCol="0" anchor="b">
            <a:normAutofit/>
          </a:bodyPr>
          <a:lstStyle/>
          <a:p>
            <a:r>
              <a:rPr lang="en-US" sz="4000" kern="1200">
                <a:solidFill>
                  <a:schemeClr val="tx1"/>
                </a:solidFill>
                <a:latin typeface="+mj-lt"/>
                <a:ea typeface="+mj-ea"/>
                <a:cs typeface="+mj-cs"/>
              </a:rPr>
              <a:t>We absolutely still need</a:t>
            </a:r>
          </a:p>
        </p:txBody>
      </p:sp>
      <p:grpSp>
        <p:nvGrpSpPr>
          <p:cNvPr id="16" name="Group 15">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17"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Text&#10;&#10;Description automatically generated">
            <a:extLst>
              <a:ext uri="{FF2B5EF4-FFF2-40B4-BE49-F238E27FC236}">
                <a16:creationId xmlns:a16="http://schemas.microsoft.com/office/drawing/2014/main" id="{468358EE-8401-295E-FE67-BC07DA44BC58}"/>
              </a:ext>
            </a:extLst>
          </p:cNvPr>
          <p:cNvPicPr>
            <a:picLocks noChangeAspect="1"/>
          </p:cNvPicPr>
          <p:nvPr/>
        </p:nvPicPr>
        <p:blipFill rotWithShape="1">
          <a:blip r:embed="rId2"/>
          <a:srcRect t="93" r="-4" b="6710"/>
          <a:stretch/>
        </p:blipFill>
        <p:spPr>
          <a:xfrm>
            <a:off x="224949" y="576072"/>
            <a:ext cx="3919228" cy="5522976"/>
          </a:xfrm>
          <a:prstGeom prst="rect">
            <a:avLst/>
          </a:prstGeom>
        </p:spPr>
      </p:pic>
      <p:pic>
        <p:nvPicPr>
          <p:cNvPr id="5" name="Content Placeholder 4" descr="Text&#10;&#10;Description automatically generated">
            <a:extLst>
              <a:ext uri="{FF2B5EF4-FFF2-40B4-BE49-F238E27FC236}">
                <a16:creationId xmlns:a16="http://schemas.microsoft.com/office/drawing/2014/main" id="{27690E7F-1872-2967-8F0A-C9C68F26E403}"/>
              </a:ext>
            </a:extLst>
          </p:cNvPr>
          <p:cNvPicPr>
            <a:picLocks noGrp="1" noChangeAspect="1"/>
          </p:cNvPicPr>
          <p:nvPr>
            <p:ph idx="1"/>
          </p:nvPr>
        </p:nvPicPr>
        <p:blipFill rotWithShape="1">
          <a:blip r:embed="rId3"/>
          <a:srcRect t="6261" r="-3" b="-3"/>
          <a:stretch/>
        </p:blipFill>
        <p:spPr>
          <a:xfrm>
            <a:off x="4346544" y="576072"/>
            <a:ext cx="3922776" cy="5522976"/>
          </a:xfrm>
          <a:prstGeom prst="rect">
            <a:avLst/>
          </a:prstGeom>
        </p:spPr>
      </p:pic>
      <p:sp>
        <p:nvSpPr>
          <p:cNvPr id="38" name="Rectangle 37">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676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8">
            <a:extLst>
              <a:ext uri="{FF2B5EF4-FFF2-40B4-BE49-F238E27FC236}">
                <a16:creationId xmlns:a16="http://schemas.microsoft.com/office/drawing/2014/main" id="{1AF9055A-9FD0-45AC-B6E5-2029CC5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70">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04DF3FFC-EB6C-77BC-1AFD-70EF1DFBD413}"/>
              </a:ext>
            </a:extLst>
          </p:cNvPr>
          <p:cNvSpPr>
            <a:spLocks noGrp="1"/>
          </p:cNvSpPr>
          <p:nvPr>
            <p:ph type="title"/>
          </p:nvPr>
        </p:nvSpPr>
        <p:spPr>
          <a:xfrm>
            <a:off x="8016641" y="662400"/>
            <a:ext cx="3410309" cy="1492132"/>
          </a:xfrm>
        </p:spPr>
        <p:txBody>
          <a:bodyPr vert="horz" lIns="91440" tIns="45720" rIns="91440" bIns="45720" rtlCol="0" anchor="t">
            <a:normAutofit/>
          </a:bodyPr>
          <a:lstStyle/>
          <a:p>
            <a:r>
              <a:rPr lang="en-US"/>
              <a:t>Physics</a:t>
            </a:r>
          </a:p>
        </p:txBody>
      </p:sp>
      <p:pic>
        <p:nvPicPr>
          <p:cNvPr id="7" name="Picture 6" descr="Text&#10;&#10;Description automatically generated">
            <a:extLst>
              <a:ext uri="{FF2B5EF4-FFF2-40B4-BE49-F238E27FC236}">
                <a16:creationId xmlns:a16="http://schemas.microsoft.com/office/drawing/2014/main" id="{227C47EE-730E-029B-CBD3-A9B34071B27B}"/>
              </a:ext>
            </a:extLst>
          </p:cNvPr>
          <p:cNvPicPr>
            <a:picLocks noChangeAspect="1"/>
          </p:cNvPicPr>
          <p:nvPr/>
        </p:nvPicPr>
        <p:blipFill>
          <a:blip r:embed="rId2"/>
          <a:stretch>
            <a:fillRect/>
          </a:stretch>
        </p:blipFill>
        <p:spPr>
          <a:xfrm>
            <a:off x="766762" y="1210133"/>
            <a:ext cx="2872521" cy="4437733"/>
          </a:xfrm>
          <a:prstGeom prst="rect">
            <a:avLst/>
          </a:prstGeom>
        </p:spPr>
      </p:pic>
      <p:pic>
        <p:nvPicPr>
          <p:cNvPr id="5" name="Content Placeholder 4">
            <a:extLst>
              <a:ext uri="{FF2B5EF4-FFF2-40B4-BE49-F238E27FC236}">
                <a16:creationId xmlns:a16="http://schemas.microsoft.com/office/drawing/2014/main" id="{26F1AE69-FFA9-A7F7-D766-15AB9ACB1384}"/>
              </a:ext>
            </a:extLst>
          </p:cNvPr>
          <p:cNvPicPr>
            <a:picLocks noChangeAspect="1"/>
          </p:cNvPicPr>
          <p:nvPr/>
        </p:nvPicPr>
        <p:blipFill>
          <a:blip r:embed="rId3"/>
          <a:stretch>
            <a:fillRect/>
          </a:stretch>
        </p:blipFill>
        <p:spPr>
          <a:xfrm>
            <a:off x="3908426" y="1210133"/>
            <a:ext cx="2872521" cy="4437733"/>
          </a:xfrm>
          <a:prstGeom prst="rect">
            <a:avLst/>
          </a:prstGeom>
        </p:spPr>
      </p:pic>
    </p:spTree>
    <p:extLst>
      <p:ext uri="{BB962C8B-B14F-4D97-AF65-F5344CB8AC3E}">
        <p14:creationId xmlns:p14="http://schemas.microsoft.com/office/powerpoint/2010/main" val="1198051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AF9055A-9FD0-45AC-B6E5-2029CC5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B85E7977-5EF9-E83A-45E0-8B800CEF67DD}"/>
              </a:ext>
            </a:extLst>
          </p:cNvPr>
          <p:cNvSpPr>
            <a:spLocks noGrp="1"/>
          </p:cNvSpPr>
          <p:nvPr>
            <p:ph type="title"/>
          </p:nvPr>
        </p:nvSpPr>
        <p:spPr>
          <a:xfrm>
            <a:off x="8016641" y="662400"/>
            <a:ext cx="3410309" cy="1492132"/>
          </a:xfrm>
        </p:spPr>
        <p:txBody>
          <a:bodyPr vert="horz" lIns="91440" tIns="45720" rIns="91440" bIns="45720" rtlCol="0" anchor="t">
            <a:normAutofit/>
          </a:bodyPr>
          <a:lstStyle/>
          <a:p>
            <a:r>
              <a:rPr lang="en-US"/>
              <a:t>Personal Finance</a:t>
            </a:r>
          </a:p>
        </p:txBody>
      </p:sp>
      <p:pic>
        <p:nvPicPr>
          <p:cNvPr id="7" name="Picture 6" descr="A person with curly hair&#10;&#10;Description automatically generated with low confidence">
            <a:extLst>
              <a:ext uri="{FF2B5EF4-FFF2-40B4-BE49-F238E27FC236}">
                <a16:creationId xmlns:a16="http://schemas.microsoft.com/office/drawing/2014/main" id="{F2BA359D-6551-25F3-81BB-AA312909260B}"/>
              </a:ext>
            </a:extLst>
          </p:cNvPr>
          <p:cNvPicPr>
            <a:picLocks noChangeAspect="1"/>
          </p:cNvPicPr>
          <p:nvPr/>
        </p:nvPicPr>
        <p:blipFill>
          <a:blip r:embed="rId2"/>
          <a:stretch>
            <a:fillRect/>
          </a:stretch>
        </p:blipFill>
        <p:spPr>
          <a:xfrm>
            <a:off x="766762" y="1268365"/>
            <a:ext cx="2872521" cy="4321270"/>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936F6D90-528A-8386-8E3B-7482F4686662}"/>
              </a:ext>
            </a:extLst>
          </p:cNvPr>
          <p:cNvPicPr>
            <a:picLocks noChangeAspect="1"/>
          </p:cNvPicPr>
          <p:nvPr/>
        </p:nvPicPr>
        <p:blipFill>
          <a:blip r:embed="rId3"/>
          <a:stretch>
            <a:fillRect/>
          </a:stretch>
        </p:blipFill>
        <p:spPr>
          <a:xfrm>
            <a:off x="3908426" y="1276766"/>
            <a:ext cx="2872521" cy="4304468"/>
          </a:xfrm>
          <a:prstGeom prst="rect">
            <a:avLst/>
          </a:prstGeom>
        </p:spPr>
      </p:pic>
    </p:spTree>
    <p:extLst>
      <p:ext uri="{BB962C8B-B14F-4D97-AF65-F5344CB8AC3E}">
        <p14:creationId xmlns:p14="http://schemas.microsoft.com/office/powerpoint/2010/main" val="720938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7" name="Freeform: Shape 26">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9" name="Freeform: Shape 28">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4CCCF74-A1F4-EC3B-BD24-FF1E70776A63}"/>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kern="1200">
                <a:solidFill>
                  <a:schemeClr val="tx1"/>
                </a:solidFill>
                <a:latin typeface="+mj-lt"/>
                <a:ea typeface="+mj-ea"/>
                <a:cs typeface="+mj-cs"/>
              </a:rPr>
              <a:t>Sewing</a:t>
            </a:r>
          </a:p>
        </p:txBody>
      </p:sp>
      <p:pic>
        <p:nvPicPr>
          <p:cNvPr id="5" name="Content Placeholder 4" descr="Text&#10;&#10;Description automatically generated with medium confidence">
            <a:extLst>
              <a:ext uri="{FF2B5EF4-FFF2-40B4-BE49-F238E27FC236}">
                <a16:creationId xmlns:a16="http://schemas.microsoft.com/office/drawing/2014/main" id="{FB7D07F6-CD68-0F58-C93E-2CBC7A8D0356}"/>
              </a:ext>
            </a:extLst>
          </p:cNvPr>
          <p:cNvPicPr>
            <a:picLocks noGrp="1" noChangeAspect="1"/>
          </p:cNvPicPr>
          <p:nvPr>
            <p:ph idx="1"/>
          </p:nvPr>
        </p:nvPicPr>
        <p:blipFill>
          <a:blip r:embed="rId2"/>
          <a:stretch>
            <a:fillRect/>
          </a:stretch>
        </p:blipFill>
        <p:spPr>
          <a:xfrm>
            <a:off x="5908789" y="643469"/>
            <a:ext cx="4646265" cy="5571062"/>
          </a:xfrm>
          <a:prstGeom prst="rect">
            <a:avLst/>
          </a:prstGeom>
        </p:spPr>
      </p:pic>
    </p:spTree>
    <p:extLst>
      <p:ext uri="{BB962C8B-B14F-4D97-AF65-F5344CB8AC3E}">
        <p14:creationId xmlns:p14="http://schemas.microsoft.com/office/powerpoint/2010/main" val="596500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9" name="Freeform: Shape 28">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31" name="Freeform: Shape 30">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BB24DE5-83AF-E1A0-7C5B-C7FA75D1333B}"/>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400" kern="1200">
                <a:solidFill>
                  <a:schemeClr val="tx1"/>
                </a:solidFill>
                <a:latin typeface="+mj-lt"/>
                <a:ea typeface="+mj-ea"/>
                <a:cs typeface="+mj-cs"/>
              </a:rPr>
              <a:t>Adventure</a:t>
            </a:r>
          </a:p>
        </p:txBody>
      </p:sp>
      <p:pic>
        <p:nvPicPr>
          <p:cNvPr id="5" name="Content Placeholder 4" descr="A picture containing text, outdoor, snow, people&#10;&#10;Description automatically generated">
            <a:extLst>
              <a:ext uri="{FF2B5EF4-FFF2-40B4-BE49-F238E27FC236}">
                <a16:creationId xmlns:a16="http://schemas.microsoft.com/office/drawing/2014/main" id="{7B5286F2-D57E-FDB9-D317-CD7B2E027DDE}"/>
              </a:ext>
            </a:extLst>
          </p:cNvPr>
          <p:cNvPicPr>
            <a:picLocks noGrp="1" noChangeAspect="1"/>
          </p:cNvPicPr>
          <p:nvPr>
            <p:ph idx="1"/>
          </p:nvPr>
        </p:nvPicPr>
        <p:blipFill>
          <a:blip r:embed="rId2"/>
          <a:stretch>
            <a:fillRect/>
          </a:stretch>
        </p:blipFill>
        <p:spPr>
          <a:xfrm>
            <a:off x="6423280" y="643469"/>
            <a:ext cx="3617282" cy="5571062"/>
          </a:xfrm>
          <a:prstGeom prst="rect">
            <a:avLst/>
          </a:prstGeom>
        </p:spPr>
      </p:pic>
    </p:spTree>
    <p:extLst>
      <p:ext uri="{BB962C8B-B14F-4D97-AF65-F5344CB8AC3E}">
        <p14:creationId xmlns:p14="http://schemas.microsoft.com/office/powerpoint/2010/main" val="1175871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40" name="Freeform: Shape 39">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42" name="Freeform: Shape 41">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706906A-A51F-F68D-11C3-AA554ABA6F3C}"/>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kern="1200">
                <a:solidFill>
                  <a:schemeClr val="tx1"/>
                </a:solidFill>
                <a:latin typeface="+mj-lt"/>
                <a:ea typeface="+mj-ea"/>
                <a:cs typeface="+mj-cs"/>
              </a:rPr>
              <a:t>Yoga</a:t>
            </a:r>
          </a:p>
        </p:txBody>
      </p:sp>
      <p:pic>
        <p:nvPicPr>
          <p:cNvPr id="5" name="Content Placeholder 4">
            <a:extLst>
              <a:ext uri="{FF2B5EF4-FFF2-40B4-BE49-F238E27FC236}">
                <a16:creationId xmlns:a16="http://schemas.microsoft.com/office/drawing/2014/main" id="{1AAEF7C6-6FCE-211B-58AC-7401753E1848}"/>
              </a:ext>
            </a:extLst>
          </p:cNvPr>
          <p:cNvPicPr>
            <a:picLocks noGrp="1" noChangeAspect="1"/>
          </p:cNvPicPr>
          <p:nvPr>
            <p:ph idx="1"/>
          </p:nvPr>
        </p:nvPicPr>
        <p:blipFill>
          <a:blip r:embed="rId2"/>
          <a:stretch/>
        </p:blipFill>
        <p:spPr>
          <a:xfrm>
            <a:off x="6155333" y="643469"/>
            <a:ext cx="4153176" cy="5571062"/>
          </a:xfrm>
          <a:prstGeom prst="rect">
            <a:avLst/>
          </a:prstGeom>
        </p:spPr>
      </p:pic>
    </p:spTree>
    <p:extLst>
      <p:ext uri="{BB962C8B-B14F-4D97-AF65-F5344CB8AC3E}">
        <p14:creationId xmlns:p14="http://schemas.microsoft.com/office/powerpoint/2010/main" val="4056824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E5B22-20D7-9F0A-3D9D-856763FDDC5B}"/>
              </a:ext>
            </a:extLst>
          </p:cNvPr>
          <p:cNvSpPr>
            <a:spLocks noGrp="1"/>
          </p:cNvSpPr>
          <p:nvPr>
            <p:ph type="title"/>
          </p:nvPr>
        </p:nvSpPr>
        <p:spPr>
          <a:xfrm>
            <a:off x="5297762" y="329184"/>
            <a:ext cx="6251110" cy="1783080"/>
          </a:xfrm>
        </p:spPr>
        <p:txBody>
          <a:bodyPr anchor="b">
            <a:normAutofit/>
          </a:bodyPr>
          <a:lstStyle/>
          <a:p>
            <a:r>
              <a:rPr lang="en-US" sz="5400"/>
              <a:t>Read!</a:t>
            </a:r>
          </a:p>
        </p:txBody>
      </p:sp>
      <p:pic>
        <p:nvPicPr>
          <p:cNvPr id="18" name="Picture 4" descr="Closeup of hands holding an open book">
            <a:extLst>
              <a:ext uri="{FF2B5EF4-FFF2-40B4-BE49-F238E27FC236}">
                <a16:creationId xmlns:a16="http://schemas.microsoft.com/office/drawing/2014/main" id="{52360AC2-DAFD-6960-9AC9-22EB52066972}"/>
              </a:ext>
            </a:extLst>
          </p:cNvPr>
          <p:cNvPicPr>
            <a:picLocks noChangeAspect="1"/>
          </p:cNvPicPr>
          <p:nvPr/>
        </p:nvPicPr>
        <p:blipFill rotWithShape="1">
          <a:blip r:embed="rId2"/>
          <a:srcRect l="25645" r="2902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1DD147-A1FD-0714-56FA-3558B7AC4C18}"/>
              </a:ext>
            </a:extLst>
          </p:cNvPr>
          <p:cNvSpPr>
            <a:spLocks noGrp="1"/>
          </p:cNvSpPr>
          <p:nvPr>
            <p:ph idx="1"/>
          </p:nvPr>
        </p:nvSpPr>
        <p:spPr>
          <a:xfrm>
            <a:off x="5297762" y="2706624"/>
            <a:ext cx="6251110" cy="3483864"/>
          </a:xfrm>
        </p:spPr>
        <p:txBody>
          <a:bodyPr>
            <a:normAutofit/>
          </a:bodyPr>
          <a:lstStyle/>
          <a:p>
            <a:r>
              <a:rPr lang="en-US" sz="2200" dirty="0"/>
              <a:t>You clearly don’t have to read every book but reading widely is very beneficial. </a:t>
            </a:r>
          </a:p>
          <a:p>
            <a:r>
              <a:rPr lang="en-US" sz="2200" dirty="0"/>
              <a:t>If you’re not reading more books, read more things ABOUT books so you have more to know about and to offer – even if it’s something you don’t have in your collection. </a:t>
            </a:r>
          </a:p>
          <a:p>
            <a:endParaRPr lang="en-US" sz="2200" dirty="0"/>
          </a:p>
        </p:txBody>
      </p:sp>
    </p:spTree>
    <p:extLst>
      <p:ext uri="{BB962C8B-B14F-4D97-AF65-F5344CB8AC3E}">
        <p14:creationId xmlns:p14="http://schemas.microsoft.com/office/powerpoint/2010/main" val="349713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3D474154-0048-4A0B-86E0-67A4CDD24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38D55-F3E8-7183-C350-59A09E4421D9}"/>
              </a:ext>
            </a:extLst>
          </p:cNvPr>
          <p:cNvSpPr>
            <a:spLocks noGrp="1"/>
          </p:cNvSpPr>
          <p:nvPr>
            <p:ph type="title"/>
          </p:nvPr>
        </p:nvSpPr>
        <p:spPr>
          <a:xfrm>
            <a:off x="422900" y="948519"/>
            <a:ext cx="3835202" cy="4976179"/>
          </a:xfrm>
        </p:spPr>
        <p:txBody>
          <a:bodyPr>
            <a:normAutofit/>
          </a:bodyPr>
          <a:lstStyle/>
          <a:p>
            <a:r>
              <a:rPr lang="en-US" dirty="0"/>
              <a:t>YOU are the valuable commodity</a:t>
            </a:r>
          </a:p>
        </p:txBody>
      </p:sp>
      <p:cxnSp>
        <p:nvCxnSpPr>
          <p:cNvPr id="15" name="Straight Connector 14">
            <a:extLst>
              <a:ext uri="{FF2B5EF4-FFF2-40B4-BE49-F238E27FC236}">
                <a16:creationId xmlns:a16="http://schemas.microsoft.com/office/drawing/2014/main" id="{E3C7BFBF-27DA-4968-849A-7F4F78A2C4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A737DCD-FB81-475E-8C23-6B73350AFC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92C57A4-BA2D-0195-C662-D7C0BCCB668D}"/>
              </a:ext>
            </a:extLst>
          </p:cNvPr>
          <p:cNvGraphicFramePr>
            <a:graphicFrameLocks noGrp="1"/>
          </p:cNvGraphicFramePr>
          <p:nvPr>
            <p:ph idx="1"/>
            <p:extLst>
              <p:ext uri="{D42A27DB-BD31-4B8C-83A1-F6EECF244321}">
                <p14:modId xmlns:p14="http://schemas.microsoft.com/office/powerpoint/2010/main" val="2767518808"/>
              </p:ext>
            </p:extLst>
          </p:nvPr>
        </p:nvGraphicFramePr>
        <p:xfrm>
          <a:off x="4674359" y="753026"/>
          <a:ext cx="6802272" cy="5381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550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CF6F2CF-A130-35EF-0FA9-3E5E2D2A5C44}"/>
              </a:ext>
            </a:extLst>
          </p:cNvPr>
          <p:cNvPicPr>
            <a:picLocks noChangeAspect="1"/>
          </p:cNvPicPr>
          <p:nvPr/>
        </p:nvPicPr>
        <p:blipFill rotWithShape="1">
          <a:blip r:embed="rId2">
            <a:alphaModFix amt="35000"/>
          </a:blip>
          <a:srcRect t="15730"/>
          <a:stretch/>
        </p:blipFill>
        <p:spPr>
          <a:xfrm>
            <a:off x="74448" y="340243"/>
            <a:ext cx="12191980" cy="6857999"/>
          </a:xfrm>
          <a:prstGeom prst="rect">
            <a:avLst/>
          </a:prstGeom>
        </p:spPr>
      </p:pic>
      <p:sp>
        <p:nvSpPr>
          <p:cNvPr id="2" name="Title 1">
            <a:extLst>
              <a:ext uri="{FF2B5EF4-FFF2-40B4-BE49-F238E27FC236}">
                <a16:creationId xmlns:a16="http://schemas.microsoft.com/office/drawing/2014/main" id="{4C238955-3D04-797E-E72A-976AC2FC5ED2}"/>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Thank you!</a:t>
            </a:r>
          </a:p>
        </p:txBody>
      </p:sp>
      <p:cxnSp>
        <p:nvCxnSpPr>
          <p:cNvPr id="15"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48FBBCB-4AE8-A584-D55B-0E2D69D83AAD}"/>
              </a:ext>
            </a:extLst>
          </p:cNvPr>
          <p:cNvGraphicFramePr>
            <a:graphicFrameLocks noGrp="1"/>
          </p:cNvGraphicFramePr>
          <p:nvPr>
            <p:ph idx="1"/>
            <p:extLst>
              <p:ext uri="{D42A27DB-BD31-4B8C-83A1-F6EECF244321}">
                <p14:modId xmlns:p14="http://schemas.microsoft.com/office/powerpoint/2010/main" val="3477904526"/>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873230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95E6A1-98AE-7151-F82D-25D6B2719E57}"/>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Listen and Think</a:t>
            </a:r>
          </a:p>
        </p:txBody>
      </p:sp>
      <p:graphicFrame>
        <p:nvGraphicFramePr>
          <p:cNvPr id="5" name="Content Placeholder 2">
            <a:extLst>
              <a:ext uri="{FF2B5EF4-FFF2-40B4-BE49-F238E27FC236}">
                <a16:creationId xmlns:a16="http://schemas.microsoft.com/office/drawing/2014/main" id="{74549153-965C-EADF-B84D-41B1313B9691}"/>
              </a:ext>
            </a:extLst>
          </p:cNvPr>
          <p:cNvGraphicFramePr>
            <a:graphicFrameLocks noGrp="1"/>
          </p:cNvGraphicFramePr>
          <p:nvPr>
            <p:ph idx="1"/>
            <p:extLst>
              <p:ext uri="{D42A27DB-BD31-4B8C-83A1-F6EECF244321}">
                <p14:modId xmlns:p14="http://schemas.microsoft.com/office/powerpoint/2010/main" val="233377682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54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18FE-201C-B7FD-775D-BBF455CF61B8}"/>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Old stories</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group of people posing for a photo&#10;&#10;Description automatically generated">
            <a:extLst>
              <a:ext uri="{FF2B5EF4-FFF2-40B4-BE49-F238E27FC236}">
                <a16:creationId xmlns:a16="http://schemas.microsoft.com/office/drawing/2014/main" id="{600872C4-2283-E566-C6B1-05FF15B55A5B}"/>
              </a:ext>
            </a:extLst>
          </p:cNvPr>
          <p:cNvPicPr>
            <a:picLocks noGrp="1" noChangeAspect="1"/>
          </p:cNvPicPr>
          <p:nvPr>
            <p:ph idx="1"/>
          </p:nvPr>
        </p:nvPicPr>
        <p:blipFill rotWithShape="1">
          <a:blip r:embed="rId2"/>
          <a:srcRect l="8783" r="337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12125054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03CB-8D0A-2B99-5B61-D0972E37FB11}"/>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New Life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group of people posing for a photo&#10;&#10;Description automatically generated">
            <a:extLst>
              <a:ext uri="{FF2B5EF4-FFF2-40B4-BE49-F238E27FC236}">
                <a16:creationId xmlns:a16="http://schemas.microsoft.com/office/drawing/2014/main" id="{00E8E1D7-72FC-0670-A006-4654E75605DE}"/>
              </a:ext>
            </a:extLst>
          </p:cNvPr>
          <p:cNvPicPr>
            <a:picLocks noGrp="1" noChangeAspect="1"/>
          </p:cNvPicPr>
          <p:nvPr>
            <p:ph idx="1"/>
          </p:nvPr>
        </p:nvPicPr>
        <p:blipFill rotWithShape="1">
          <a:blip r:embed="rId2"/>
          <a:srcRect t="15076" b="686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67058223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CEF4A-26CE-3502-AEE6-7019C79F9266}"/>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But what happens if it fails?</a:t>
            </a:r>
          </a:p>
        </p:txBody>
      </p:sp>
      <p:graphicFrame>
        <p:nvGraphicFramePr>
          <p:cNvPr id="5" name="Content Placeholder 2">
            <a:extLst>
              <a:ext uri="{FF2B5EF4-FFF2-40B4-BE49-F238E27FC236}">
                <a16:creationId xmlns:a16="http://schemas.microsoft.com/office/drawing/2014/main" id="{712C93C3-0B69-5C80-0785-0C08F3708443}"/>
              </a:ext>
            </a:extLst>
          </p:cNvPr>
          <p:cNvGraphicFramePr>
            <a:graphicFrameLocks noGrp="1"/>
          </p:cNvGraphicFramePr>
          <p:nvPr>
            <p:ph idx="1"/>
            <p:extLst>
              <p:ext uri="{D42A27DB-BD31-4B8C-83A1-F6EECF244321}">
                <p14:modId xmlns:p14="http://schemas.microsoft.com/office/powerpoint/2010/main" val="72654240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04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FA64AFF-0189-1EF4-EEAF-53AF0C29BE2F}"/>
              </a:ext>
            </a:extLst>
          </p:cNvPr>
          <p:cNvSpPr>
            <a:spLocks noGrp="1"/>
          </p:cNvSpPr>
          <p:nvPr>
            <p:ph type="title"/>
          </p:nvPr>
        </p:nvSpPr>
        <p:spPr>
          <a:xfrm>
            <a:off x="7180028" y="3376123"/>
            <a:ext cx="4515147" cy="1529232"/>
          </a:xfrm>
        </p:spPr>
        <p:txBody>
          <a:bodyPr vert="horz" lIns="91440" tIns="45720" rIns="91440" bIns="45720" rtlCol="0" anchor="b">
            <a:normAutofit/>
          </a:bodyPr>
          <a:lstStyle/>
          <a:p>
            <a:pPr algn="r"/>
            <a:r>
              <a:rPr lang="en-US" sz="4400"/>
              <a:t>Mechanics</a:t>
            </a:r>
          </a:p>
        </p:txBody>
      </p:sp>
      <p:pic>
        <p:nvPicPr>
          <p:cNvPr id="6" name="Picture 5" descr="A metal dumbell">
            <a:extLst>
              <a:ext uri="{FF2B5EF4-FFF2-40B4-BE49-F238E27FC236}">
                <a16:creationId xmlns:a16="http://schemas.microsoft.com/office/drawing/2014/main" id="{D9D17E81-A840-C5D1-CA94-245C706A40E8}"/>
              </a:ext>
            </a:extLst>
          </p:cNvPr>
          <p:cNvPicPr>
            <a:picLocks noChangeAspect="1"/>
          </p:cNvPicPr>
          <p:nvPr/>
        </p:nvPicPr>
        <p:blipFill rotWithShape="1">
          <a:blip r:embed="rId2"/>
          <a:srcRect t="890" r="1" b="16160"/>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171159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1166FAB-C4DE-5347-2DA0-9EDFAEBFB094}"/>
              </a:ext>
            </a:extLst>
          </p:cNvPr>
          <p:cNvSpPr>
            <a:spLocks noGrp="1"/>
          </p:cNvSpPr>
          <p:nvPr>
            <p:ph type="title"/>
          </p:nvPr>
        </p:nvSpPr>
        <p:spPr>
          <a:xfrm>
            <a:off x="838200" y="365125"/>
            <a:ext cx="10515600" cy="1325563"/>
          </a:xfrm>
        </p:spPr>
        <p:txBody>
          <a:bodyPr>
            <a:normAutofit/>
          </a:bodyPr>
          <a:lstStyle/>
          <a:p>
            <a:r>
              <a:rPr lang="en-US" sz="5400">
                <a:solidFill>
                  <a:srgbClr val="FFFFFF"/>
                </a:solidFill>
              </a:rPr>
              <a:t>The Ground Rules</a:t>
            </a:r>
          </a:p>
        </p:txBody>
      </p:sp>
      <p:sp>
        <p:nvSpPr>
          <p:cNvPr id="28"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4">
            <a:extLst>
              <a:ext uri="{FF2B5EF4-FFF2-40B4-BE49-F238E27FC236}">
                <a16:creationId xmlns:a16="http://schemas.microsoft.com/office/drawing/2014/main" id="{A02F072A-07D9-D545-E7C8-A729F874D2B9}"/>
              </a:ext>
            </a:extLst>
          </p:cNvPr>
          <p:cNvGraphicFramePr>
            <a:graphicFrameLocks noGrp="1"/>
          </p:cNvGraphicFramePr>
          <p:nvPr>
            <p:ph idx="1"/>
            <p:extLst>
              <p:ext uri="{D42A27DB-BD31-4B8C-83A1-F6EECF244321}">
                <p14:modId xmlns:p14="http://schemas.microsoft.com/office/powerpoint/2010/main" val="2465240112"/>
              </p:ext>
            </p:extLst>
          </p:nvPr>
        </p:nvGraphicFramePr>
        <p:xfrm>
          <a:off x="838200" y="2004446"/>
          <a:ext cx="10515600" cy="417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4228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1434</TotalTime>
  <Words>959</Words>
  <Application>Microsoft Macintosh PowerPoint</Application>
  <PresentationFormat>Widescreen</PresentationFormat>
  <Paragraphs>105</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Building, Marketing, and Promoting Diverse Collections </vt:lpstr>
      <vt:lpstr>Being Anti-Racist means…</vt:lpstr>
      <vt:lpstr>Windows, Mirrors, Sliding Glass Doors</vt:lpstr>
      <vt:lpstr>Listen and Think</vt:lpstr>
      <vt:lpstr>Old stories</vt:lpstr>
      <vt:lpstr>New Life</vt:lpstr>
      <vt:lpstr>But what happens if it fails?</vt:lpstr>
      <vt:lpstr>Mechanics</vt:lpstr>
      <vt:lpstr>The Ground Rules</vt:lpstr>
      <vt:lpstr>Discoverability</vt:lpstr>
      <vt:lpstr>Use the tools</vt:lpstr>
      <vt:lpstr>Another major vendor tool</vt:lpstr>
      <vt:lpstr>Did somebody say FREE?</vt:lpstr>
      <vt:lpstr>Sidebar about reviews…</vt:lpstr>
      <vt:lpstr>Edelweiss as selection tool</vt:lpstr>
      <vt:lpstr>Edelweiss 2</vt:lpstr>
      <vt:lpstr>PowerPoint Presentation</vt:lpstr>
      <vt:lpstr>A quick word about purchasing</vt:lpstr>
      <vt:lpstr>The NEW OVERNIGHT SENSATION!</vt:lpstr>
      <vt:lpstr>But only after a lot of work</vt:lpstr>
      <vt:lpstr>I know it exists…</vt:lpstr>
      <vt:lpstr>But does it?</vt:lpstr>
      <vt:lpstr>Success!</vt:lpstr>
      <vt:lpstr>Promotion and Marketing</vt:lpstr>
      <vt:lpstr>We have the books, now what?</vt:lpstr>
      <vt:lpstr>If your patrons love former police officers turned private investigators like the Elvis Cole/Joe Pike series…</vt:lpstr>
      <vt:lpstr>They might also enjoy…</vt:lpstr>
      <vt:lpstr>Not just for Pride month </vt:lpstr>
      <vt:lpstr>Generational Ship Stories</vt:lpstr>
      <vt:lpstr>Decolonize your thinking</vt:lpstr>
      <vt:lpstr>We absolutely still need</vt:lpstr>
      <vt:lpstr>Physics</vt:lpstr>
      <vt:lpstr>Personal Finance</vt:lpstr>
      <vt:lpstr>Sewing</vt:lpstr>
      <vt:lpstr>Adventure</vt:lpstr>
      <vt:lpstr>Yoga</vt:lpstr>
      <vt:lpstr>Read!</vt:lpstr>
      <vt:lpstr>YOU are the valuable commodity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Marketing, and Promoting Diverse Collections </dc:title>
  <dc:creator>Robin Bradford</dc:creator>
  <cp:lastModifiedBy>Robin Bradford</cp:lastModifiedBy>
  <cp:revision>9</cp:revision>
  <dcterms:created xsi:type="dcterms:W3CDTF">2022-05-14T16:11:18Z</dcterms:created>
  <dcterms:modified xsi:type="dcterms:W3CDTF">2022-10-15T20:59:10Z</dcterms:modified>
</cp:coreProperties>
</file>