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36"/>
  </p:notesMasterIdLst>
  <p:sldIdLst>
    <p:sldId id="256" r:id="rId5"/>
    <p:sldId id="258" r:id="rId6"/>
    <p:sldId id="257" r:id="rId7"/>
    <p:sldId id="259" r:id="rId8"/>
    <p:sldId id="261" r:id="rId9"/>
    <p:sldId id="296" r:id="rId10"/>
    <p:sldId id="311" r:id="rId11"/>
    <p:sldId id="298" r:id="rId12"/>
    <p:sldId id="312" r:id="rId13"/>
    <p:sldId id="300" r:id="rId14"/>
    <p:sldId id="313" r:id="rId15"/>
    <p:sldId id="302" r:id="rId16"/>
    <p:sldId id="314" r:id="rId17"/>
    <p:sldId id="304" r:id="rId18"/>
    <p:sldId id="315" r:id="rId19"/>
    <p:sldId id="305" r:id="rId20"/>
    <p:sldId id="316" r:id="rId21"/>
    <p:sldId id="306" r:id="rId22"/>
    <p:sldId id="317" r:id="rId23"/>
    <p:sldId id="307" r:id="rId24"/>
    <p:sldId id="318" r:id="rId25"/>
    <p:sldId id="308" r:id="rId26"/>
    <p:sldId id="319" r:id="rId27"/>
    <p:sldId id="309" r:id="rId28"/>
    <p:sldId id="320" r:id="rId29"/>
    <p:sldId id="310" r:id="rId30"/>
    <p:sldId id="321" r:id="rId31"/>
    <p:sldId id="262" r:id="rId32"/>
    <p:sldId id="264" r:id="rId33"/>
    <p:sldId id="279" r:id="rId34"/>
    <p:sldId id="278" r:id="rId35"/>
  </p:sldIdLst>
  <p:sldSz cx="9144000" cy="5143500" type="screen16x9"/>
  <p:notesSz cx="6858000" cy="9144000"/>
  <p:embeddedFontLst>
    <p:embeddedFont>
      <p:font typeface="Amatic SC" panose="020B0604020202020204" charset="-79"/>
      <p:regular r:id="rId37"/>
      <p:bold r:id="rId38"/>
    </p:embeddedFont>
    <p:embeddedFont>
      <p:font typeface="Encode Sans Semi Condensed Light" panose="020B0604020202020204" charset="0"/>
      <p:regular r:id="rId39"/>
      <p:bold r:id="rId40"/>
    </p:embeddedFont>
    <p:embeddedFont>
      <p:font typeface="Calibri" panose="020F0502020204030204" pitchFamily="34" charset="0"/>
      <p:regular r:id="rId41"/>
      <p:bold r:id="rId42"/>
      <p:italic r:id="rId43"/>
      <p:boldItalic r:id="rId44"/>
    </p:embeddedFont>
    <p:embeddedFont>
      <p:font typeface="Encode Sans Semi Condensed" panose="020B060402020202020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60C3E0-D1D2-DD1A-1548-ADC0E3869F84}" v="667" dt="2022-10-16T02:17:40.120"/>
    <p1510:client id="{74022159-5C44-4B7D-A0A2-AF16F7ACCBD5}" v="3" dt="2021-09-27T00:13:38.121"/>
    <p1510:client id="{77A6629B-7039-0ACF-E542-CEF4986C65FB}" v="459" dt="2022-10-16T22:43:51.649"/>
  </p1510:revLst>
</p1510:revInfo>
</file>

<file path=ppt/tableStyles.xml><?xml version="1.0" encoding="utf-8"?>
<a:tblStyleLst xmlns:a="http://schemas.openxmlformats.org/drawingml/2006/main" def="{84218DE6-D431-4044-9C84-DCB305295717}">
  <a:tblStyle styleId="{84218DE6-D431-4044-9C84-DCB30529571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4D890D1-4835-4479-89E5-008A3579EB0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indeed.com/career-advice/career-development/areas-of-improvement-for-employe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6458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5695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1991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Read off highlighted comments, and talk about having getting buy-in from staff, and areas of ownership. </a:t>
            </a:r>
            <a:endParaRPr/>
          </a:p>
        </p:txBody>
      </p:sp>
    </p:spTree>
    <p:extLst>
      <p:ext uri="{BB962C8B-B14F-4D97-AF65-F5344CB8AC3E}">
        <p14:creationId xmlns:p14="http://schemas.microsoft.com/office/powerpoint/2010/main" val="2267998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0943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6944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514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Share booklist</a:t>
            </a:r>
            <a:endParaRPr/>
          </a:p>
        </p:txBody>
      </p:sp>
    </p:spTree>
    <p:extLst>
      <p:ext uri="{BB962C8B-B14F-4D97-AF65-F5344CB8AC3E}">
        <p14:creationId xmlns:p14="http://schemas.microsoft.com/office/powerpoint/2010/main" val="2588745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2036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764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4027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I wanted to pop back to my trello,  I watched a ted talk, and an ER talked talked about prioritizing things in Green, Yellow or Red as new information came in.  Green – it needs immediate attention, Yellow – this needs attention but not at this very second, Red – these are things that aren't going to get done.  Red are things you can't saved, you just don't have time to get to those things so you need to let them go.  For my work I have my green list – To do today,  I have my yellow list to do tomorrow.  I don't have a red list, because I don't write down the red things.  These tend to be projects I would love to work on, but I recognize that I don't have the time, so I let the project go to someone else with more time or figure out how to automate it. At home this like, making dinner. I realized that making dinner every night wasn't possible. So now I get some pre-made food for dinner during the week.   </a:t>
            </a:r>
            <a:endParaRPr lang="en-US" dirty="0"/>
          </a:p>
        </p:txBody>
      </p:sp>
    </p:spTree>
    <p:extLst>
      <p:ext uri="{BB962C8B-B14F-4D97-AF65-F5344CB8AC3E}">
        <p14:creationId xmlns:p14="http://schemas.microsoft.com/office/powerpoint/2010/main" val="2771917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9848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863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762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US" dirty="0">
                <a:hlinkClick r:id="rId3"/>
              </a:rPr>
              <a:t>https://www.indeed.com/career-advice/career-development/areas-of-improvement-for-employees</a:t>
            </a:r>
            <a:endParaRPr lang="en-US" dirty="0"/>
          </a:p>
          <a:p>
            <a:pPr marL="0" indent="0">
              <a:buNone/>
            </a:pPr>
            <a:r>
              <a:rPr lang="en-US" dirty="0"/>
              <a:t>https://www.glassdoor.com/blog/guide/areas-of-improvement/</a:t>
            </a:r>
          </a:p>
        </p:txBody>
      </p:sp>
    </p:spTree>
    <p:extLst>
      <p:ext uri="{BB962C8B-B14F-4D97-AF65-F5344CB8AC3E}">
        <p14:creationId xmlns:p14="http://schemas.microsoft.com/office/powerpoint/2010/main" val="2537813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8021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6783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4" name="Google Shape;157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2" name="Google Shape;1862;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5" name="Google Shape;185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Kelly and I are Children's Services Managers, so we share the survey more within our own networks. However, we feel that leadership advice can come from anyone who has served in a leadership position, so we opened up our survey to more than just Children's Services Supervisors.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7441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555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3013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2447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61639" y="0"/>
            <a:ext cx="406192" cy="3254913"/>
            <a:chOff x="6176324" y="51530"/>
            <a:chExt cx="466512" cy="3738701"/>
          </a:xfrm>
        </p:grpSpPr>
        <p:sp>
          <p:nvSpPr>
            <p:cNvPr id="11" name="Google Shape;11;p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00725" y="51530"/>
              <a:ext cx="17700" cy="29235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7060395" y="1"/>
            <a:ext cx="514087" cy="1914307"/>
            <a:chOff x="4897958" y="1976913"/>
            <a:chExt cx="514087" cy="1914307"/>
          </a:xfrm>
        </p:grpSpPr>
        <p:sp>
          <p:nvSpPr>
            <p:cNvPr id="14" name="Google Shape;14;p2"/>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5157463" y="1976913"/>
              <a:ext cx="17700" cy="998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3332641" y="-8"/>
            <a:ext cx="406190" cy="1834361"/>
            <a:chOff x="5578966" y="2128142"/>
            <a:chExt cx="406190" cy="1834361"/>
          </a:xfrm>
        </p:grpSpPr>
        <p:sp>
          <p:nvSpPr>
            <p:cNvPr id="17" name="Google Shape;17;p2"/>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5774600" y="2128142"/>
              <a:ext cx="17700" cy="846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4925761" y="-4"/>
            <a:ext cx="466512" cy="2651935"/>
            <a:chOff x="6176324" y="1138296"/>
            <a:chExt cx="466512" cy="2651935"/>
          </a:xfrm>
        </p:grpSpPr>
        <p:sp>
          <p:nvSpPr>
            <p:cNvPr id="20" name="Google Shape;20;p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6400713" y="1138296"/>
              <a:ext cx="17700" cy="18366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1172323" y="1"/>
            <a:ext cx="476555" cy="1769343"/>
            <a:chOff x="6798998" y="1831963"/>
            <a:chExt cx="476555" cy="1769343"/>
          </a:xfrm>
        </p:grpSpPr>
        <p:sp>
          <p:nvSpPr>
            <p:cNvPr id="23" name="Google Shape;23;p2"/>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026850" y="1831963"/>
              <a:ext cx="17700" cy="1143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8514939" y="0"/>
            <a:ext cx="170472" cy="2234029"/>
            <a:chOff x="7576714" y="1094963"/>
            <a:chExt cx="170472" cy="2234029"/>
          </a:xfrm>
        </p:grpSpPr>
        <p:sp>
          <p:nvSpPr>
            <p:cNvPr id="26" name="Google Shape;26;p2"/>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7652975" y="1094963"/>
              <a:ext cx="17700" cy="1880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a:off x="2295272" y="0"/>
            <a:ext cx="288375" cy="2884716"/>
            <a:chOff x="7883572" y="937188"/>
            <a:chExt cx="288375" cy="2884716"/>
          </a:xfrm>
        </p:grpSpPr>
        <p:sp>
          <p:nvSpPr>
            <p:cNvPr id="29" name="Google Shape;29;p2"/>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8024900" y="937188"/>
              <a:ext cx="17700" cy="2037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1140646" y="293240"/>
            <a:ext cx="157798" cy="180711"/>
            <a:chOff x="3462796" y="2555878"/>
            <a:chExt cx="157798" cy="180711"/>
          </a:xfrm>
        </p:grpSpPr>
        <p:sp>
          <p:nvSpPr>
            <p:cNvPr id="32" name="Google Shape;32;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 name="Google Shape;38;p2"/>
          <p:cNvGrpSpPr/>
          <p:nvPr/>
        </p:nvGrpSpPr>
        <p:grpSpPr>
          <a:xfrm>
            <a:off x="4022411" y="1914288"/>
            <a:ext cx="180404" cy="190055"/>
            <a:chOff x="3770248" y="2527300"/>
            <a:chExt cx="180404" cy="190055"/>
          </a:xfrm>
        </p:grpSpPr>
        <p:sp>
          <p:nvSpPr>
            <p:cNvPr id="39" name="Google Shape;39;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 name="Google Shape;43;p2"/>
          <p:cNvGrpSpPr/>
          <p:nvPr/>
        </p:nvGrpSpPr>
        <p:grpSpPr>
          <a:xfrm>
            <a:off x="7394864" y="516070"/>
            <a:ext cx="214463" cy="245604"/>
            <a:chOff x="3462796" y="2555878"/>
            <a:chExt cx="157798" cy="180711"/>
          </a:xfrm>
        </p:grpSpPr>
        <p:sp>
          <p:nvSpPr>
            <p:cNvPr id="44" name="Google Shape;44;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 name="Google Shape;50;p2"/>
          <p:cNvGrpSpPr/>
          <p:nvPr/>
        </p:nvGrpSpPr>
        <p:grpSpPr>
          <a:xfrm>
            <a:off x="5968644" y="2524138"/>
            <a:ext cx="245187" cy="258304"/>
            <a:chOff x="3770248" y="2527300"/>
            <a:chExt cx="180404" cy="190055"/>
          </a:xfrm>
        </p:grpSpPr>
        <p:sp>
          <p:nvSpPr>
            <p:cNvPr id="51" name="Google Shape;51;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 name="Google Shape;55;p2"/>
          <p:cNvGrpSpPr/>
          <p:nvPr/>
        </p:nvGrpSpPr>
        <p:grpSpPr>
          <a:xfrm rot="5400000">
            <a:off x="5717697" y="1234087"/>
            <a:ext cx="214448" cy="245568"/>
            <a:chOff x="3462796" y="2555878"/>
            <a:chExt cx="157798" cy="180711"/>
          </a:xfrm>
        </p:grpSpPr>
        <p:sp>
          <p:nvSpPr>
            <p:cNvPr id="56" name="Google Shape;56;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 name="Google Shape;62;p2"/>
          <p:cNvGrpSpPr/>
          <p:nvPr/>
        </p:nvGrpSpPr>
        <p:grpSpPr>
          <a:xfrm>
            <a:off x="338248" y="3028088"/>
            <a:ext cx="180404" cy="190055"/>
            <a:chOff x="3770248" y="2527300"/>
            <a:chExt cx="180404" cy="190055"/>
          </a:xfrm>
        </p:grpSpPr>
        <p:sp>
          <p:nvSpPr>
            <p:cNvPr id="63" name="Google Shape;63;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 name="Google Shape;67;p2"/>
          <p:cNvSpPr txBox="1">
            <a:spLocks noGrp="1"/>
          </p:cNvSpPr>
          <p:nvPr>
            <p:ph type="ctrTitle"/>
          </p:nvPr>
        </p:nvSpPr>
        <p:spPr>
          <a:xfrm>
            <a:off x="855300" y="3382225"/>
            <a:ext cx="7433400" cy="810300"/>
          </a:xfrm>
          <a:prstGeom prst="rect">
            <a:avLst/>
          </a:prstGeom>
          <a:effectLst>
            <a:outerShdw dist="19050" dir="5400000" algn="bl" rotWithShape="0">
              <a:schemeClr val="dk1">
                <a:alpha val="20000"/>
              </a:schemeClr>
            </a:outerShdw>
          </a:effectLst>
        </p:spPr>
        <p:txBody>
          <a:bodyPr spcFirstLastPara="1" wrap="square" lIns="0" tIns="0" rIns="0" bIns="0" anchor="t" anchorCtr="0">
            <a:noAutofit/>
          </a:bodyPr>
          <a:lstStyle>
            <a:lvl1pPr lvl="0"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1pPr>
            <a:lvl2pPr lvl="1"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2pPr>
            <a:lvl3pPr lvl="2"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3pPr>
            <a:lvl4pPr lvl="3"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4pPr>
            <a:lvl5pPr lvl="4"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5pPr>
            <a:lvl6pPr lvl="5"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6pPr>
            <a:lvl7pPr lvl="6"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7pPr>
            <a:lvl8pPr lvl="7"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8pPr>
            <a:lvl9pPr lvl="8"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9pPr>
          </a:lstStyle>
          <a:p>
            <a:endParaRPr/>
          </a:p>
        </p:txBody>
      </p:sp>
      <p:grpSp>
        <p:nvGrpSpPr>
          <p:cNvPr id="68" name="Google Shape;68;p2"/>
          <p:cNvGrpSpPr/>
          <p:nvPr/>
        </p:nvGrpSpPr>
        <p:grpSpPr>
          <a:xfrm rot="-2700000">
            <a:off x="8555730" y="2841622"/>
            <a:ext cx="180402" cy="190053"/>
            <a:chOff x="3770248" y="2527300"/>
            <a:chExt cx="180404" cy="190055"/>
          </a:xfrm>
        </p:grpSpPr>
        <p:sp>
          <p:nvSpPr>
            <p:cNvPr id="69" name="Google Shape;69;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 name="Google Shape;73;p2"/>
          <p:cNvGrpSpPr/>
          <p:nvPr/>
        </p:nvGrpSpPr>
        <p:grpSpPr>
          <a:xfrm>
            <a:off x="2484475" y="3"/>
            <a:ext cx="1046700" cy="3098822"/>
            <a:chOff x="2484475" y="3"/>
            <a:chExt cx="1046700" cy="3098822"/>
          </a:xfrm>
        </p:grpSpPr>
        <p:sp>
          <p:nvSpPr>
            <p:cNvPr id="74" name="Google Shape;74;p2"/>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2"/>
            <p:cNvGrpSpPr/>
            <p:nvPr/>
          </p:nvGrpSpPr>
          <p:grpSpPr>
            <a:xfrm>
              <a:off x="2769703" y="3"/>
              <a:ext cx="510180" cy="2812953"/>
              <a:chOff x="1818382" y="1216859"/>
              <a:chExt cx="466728" cy="2573372"/>
            </a:xfrm>
          </p:grpSpPr>
          <p:grpSp>
            <p:nvGrpSpPr>
              <p:cNvPr id="77" name="Google Shape;77;p2"/>
              <p:cNvGrpSpPr/>
              <p:nvPr/>
            </p:nvGrpSpPr>
            <p:grpSpPr>
              <a:xfrm>
                <a:off x="1818382" y="2971595"/>
                <a:ext cx="466728" cy="818636"/>
                <a:chOff x="1818382" y="2942618"/>
                <a:chExt cx="466728" cy="818636"/>
              </a:xfrm>
            </p:grpSpPr>
            <p:sp>
              <p:nvSpPr>
                <p:cNvPr id="78" name="Google Shape;78;p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 name="Google Shape;81;p2"/>
              <p:cNvSpPr/>
              <p:nvPr/>
            </p:nvSpPr>
            <p:spPr>
              <a:xfrm>
                <a:off x="2046058" y="1216859"/>
                <a:ext cx="17700" cy="1761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2"/>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83" name="Google Shape;83;p2"/>
          <p:cNvGrpSpPr/>
          <p:nvPr/>
        </p:nvGrpSpPr>
        <p:grpSpPr>
          <a:xfrm>
            <a:off x="3961868" y="-4"/>
            <a:ext cx="905291" cy="1913714"/>
            <a:chOff x="3961868" y="-4"/>
            <a:chExt cx="905291" cy="1913714"/>
          </a:xfrm>
        </p:grpSpPr>
        <p:grpSp>
          <p:nvGrpSpPr>
            <p:cNvPr id="84" name="Google Shape;84;p2"/>
            <p:cNvGrpSpPr/>
            <p:nvPr/>
          </p:nvGrpSpPr>
          <p:grpSpPr>
            <a:xfrm>
              <a:off x="3961868" y="1008419"/>
              <a:ext cx="905291" cy="905291"/>
              <a:chOff x="764100" y="3623300"/>
              <a:chExt cx="1046700" cy="1046700"/>
            </a:xfrm>
          </p:grpSpPr>
          <p:sp>
            <p:nvSpPr>
              <p:cNvPr id="85" name="Google Shape;85;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4155315" y="-4"/>
              <a:ext cx="522826" cy="1721098"/>
              <a:chOff x="2447534" y="2035293"/>
              <a:chExt cx="478297" cy="1574511"/>
            </a:xfrm>
          </p:grpSpPr>
          <p:grpSp>
            <p:nvGrpSpPr>
              <p:cNvPr id="88" name="Google Shape;88;p2"/>
              <p:cNvGrpSpPr/>
              <p:nvPr/>
            </p:nvGrpSpPr>
            <p:grpSpPr>
              <a:xfrm>
                <a:off x="2447534" y="2035293"/>
                <a:ext cx="478297" cy="1574511"/>
                <a:chOff x="2447534" y="2035293"/>
                <a:chExt cx="478297" cy="1574511"/>
              </a:xfrm>
            </p:grpSpPr>
            <p:grpSp>
              <p:nvGrpSpPr>
                <p:cNvPr id="89" name="Google Shape;89;p2"/>
                <p:cNvGrpSpPr/>
                <p:nvPr/>
              </p:nvGrpSpPr>
              <p:grpSpPr>
                <a:xfrm>
                  <a:off x="2447534" y="2971595"/>
                  <a:ext cx="478297" cy="638209"/>
                  <a:chOff x="2447534" y="3081786"/>
                  <a:chExt cx="478297" cy="638209"/>
                </a:xfrm>
              </p:grpSpPr>
              <p:sp>
                <p:nvSpPr>
                  <p:cNvPr id="90" name="Google Shape;90;p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 name="Google Shape;93;p2"/>
                <p:cNvSpPr/>
                <p:nvPr/>
              </p:nvSpPr>
              <p:spPr>
                <a:xfrm>
                  <a:off x="2675610" y="2035293"/>
                  <a:ext cx="17700" cy="94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2"/>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95" name="Google Shape;95;p2"/>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96" name="Google Shape;96;p2"/>
          <p:cNvGrpSpPr/>
          <p:nvPr/>
        </p:nvGrpSpPr>
        <p:grpSpPr>
          <a:xfrm>
            <a:off x="5194218" y="4"/>
            <a:ext cx="522827" cy="1415951"/>
            <a:chOff x="5194218" y="4"/>
            <a:chExt cx="522827" cy="1415951"/>
          </a:xfrm>
        </p:grpSpPr>
        <p:grpSp>
          <p:nvGrpSpPr>
            <p:cNvPr id="97" name="Google Shape;97;p2"/>
            <p:cNvGrpSpPr/>
            <p:nvPr/>
          </p:nvGrpSpPr>
          <p:grpSpPr>
            <a:xfrm>
              <a:off x="5194218" y="893129"/>
              <a:ext cx="522827" cy="522827"/>
              <a:chOff x="764100" y="3623300"/>
              <a:chExt cx="1046700" cy="1046700"/>
            </a:xfrm>
          </p:grpSpPr>
          <p:sp>
            <p:nvSpPr>
              <p:cNvPr id="98" name="Google Shape;98;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2"/>
            <p:cNvGrpSpPr/>
            <p:nvPr/>
          </p:nvGrpSpPr>
          <p:grpSpPr>
            <a:xfrm>
              <a:off x="5371921" y="4"/>
              <a:ext cx="182209" cy="1277751"/>
              <a:chOff x="3305183" y="2153669"/>
              <a:chExt cx="166690" cy="1168924"/>
            </a:xfrm>
          </p:grpSpPr>
          <p:grpSp>
            <p:nvGrpSpPr>
              <p:cNvPr id="101" name="Google Shape;101;p2"/>
              <p:cNvGrpSpPr/>
              <p:nvPr/>
            </p:nvGrpSpPr>
            <p:grpSpPr>
              <a:xfrm>
                <a:off x="3305183" y="2153669"/>
                <a:ext cx="166690" cy="1168924"/>
                <a:chOff x="3305183" y="2153669"/>
                <a:chExt cx="166690" cy="1168924"/>
              </a:xfrm>
            </p:grpSpPr>
            <p:grpSp>
              <p:nvGrpSpPr>
                <p:cNvPr id="102" name="Google Shape;102;p2"/>
                <p:cNvGrpSpPr/>
                <p:nvPr/>
              </p:nvGrpSpPr>
              <p:grpSpPr>
                <a:xfrm>
                  <a:off x="3305183" y="2971595"/>
                  <a:ext cx="166690" cy="350998"/>
                  <a:chOff x="3305183" y="3146560"/>
                  <a:chExt cx="166690" cy="350998"/>
                </a:xfrm>
              </p:grpSpPr>
              <p:sp>
                <p:nvSpPr>
                  <p:cNvPr id="103" name="Google Shape;103;p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6" name="Google Shape;106;p2"/>
                <p:cNvSpPr/>
                <p:nvPr/>
              </p:nvSpPr>
              <p:spPr>
                <a:xfrm>
                  <a:off x="3375902" y="2153669"/>
                  <a:ext cx="17700" cy="824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08" name="Google Shape;108;p2"/>
          <p:cNvGrpSpPr/>
          <p:nvPr/>
        </p:nvGrpSpPr>
        <p:grpSpPr>
          <a:xfrm>
            <a:off x="7824797" y="4"/>
            <a:ext cx="860597" cy="3024352"/>
            <a:chOff x="7824797" y="4"/>
            <a:chExt cx="860597" cy="3024352"/>
          </a:xfrm>
        </p:grpSpPr>
        <p:grpSp>
          <p:nvGrpSpPr>
            <p:cNvPr id="109" name="Google Shape;109;p2"/>
            <p:cNvGrpSpPr/>
            <p:nvPr/>
          </p:nvGrpSpPr>
          <p:grpSpPr>
            <a:xfrm>
              <a:off x="7824797" y="1891931"/>
              <a:ext cx="860597" cy="1132425"/>
              <a:chOff x="764100" y="3623300"/>
              <a:chExt cx="1046700" cy="1046700"/>
            </a:xfrm>
          </p:grpSpPr>
          <p:sp>
            <p:nvSpPr>
              <p:cNvPr id="110" name="Google Shape;110;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8100547" y="4"/>
              <a:ext cx="300376" cy="2805682"/>
              <a:chOff x="3792712" y="1254959"/>
              <a:chExt cx="274793" cy="2566720"/>
            </a:xfrm>
          </p:grpSpPr>
          <p:grpSp>
            <p:nvGrpSpPr>
              <p:cNvPr id="113" name="Google Shape;113;p2"/>
              <p:cNvGrpSpPr/>
              <p:nvPr/>
            </p:nvGrpSpPr>
            <p:grpSpPr>
              <a:xfrm>
                <a:off x="3792712" y="1254959"/>
                <a:ext cx="274793" cy="2566720"/>
                <a:chOff x="3792712" y="1254959"/>
                <a:chExt cx="274793" cy="2566720"/>
              </a:xfrm>
            </p:grpSpPr>
            <p:grpSp>
              <p:nvGrpSpPr>
                <p:cNvPr id="114" name="Google Shape;114;p2"/>
                <p:cNvGrpSpPr/>
                <p:nvPr/>
              </p:nvGrpSpPr>
              <p:grpSpPr>
                <a:xfrm>
                  <a:off x="3792712" y="2971595"/>
                  <a:ext cx="274793" cy="850085"/>
                  <a:chOff x="3792712" y="2879468"/>
                  <a:chExt cx="274793" cy="850085"/>
                </a:xfrm>
              </p:grpSpPr>
              <p:sp>
                <p:nvSpPr>
                  <p:cNvPr id="115" name="Google Shape;115;p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8" name="Google Shape;118;p2"/>
                <p:cNvSpPr/>
                <p:nvPr/>
              </p:nvSpPr>
              <p:spPr>
                <a:xfrm>
                  <a:off x="3923169" y="1254959"/>
                  <a:ext cx="17700" cy="1722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2"/>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20" name="Google Shape;120;p2"/>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21" name="Google Shape;121;p2"/>
          <p:cNvGrpSpPr/>
          <p:nvPr/>
        </p:nvGrpSpPr>
        <p:grpSpPr>
          <a:xfrm>
            <a:off x="1192601" y="-5"/>
            <a:ext cx="1046700" cy="2424933"/>
            <a:chOff x="1192601" y="-5"/>
            <a:chExt cx="1046700" cy="2424933"/>
          </a:xfrm>
        </p:grpSpPr>
        <p:grpSp>
          <p:nvGrpSpPr>
            <p:cNvPr id="122" name="Google Shape;122;p2"/>
            <p:cNvGrpSpPr/>
            <p:nvPr/>
          </p:nvGrpSpPr>
          <p:grpSpPr>
            <a:xfrm>
              <a:off x="1192601" y="1378228"/>
              <a:ext cx="1046700" cy="1046700"/>
              <a:chOff x="764100" y="3623300"/>
              <a:chExt cx="1046700" cy="1046700"/>
            </a:xfrm>
          </p:grpSpPr>
          <p:sp>
            <p:nvSpPr>
              <p:cNvPr id="123" name="Google Shape;123;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a:off x="1417979" y="-5"/>
              <a:ext cx="580390" cy="2131191"/>
              <a:chOff x="522260" y="1950146"/>
              <a:chExt cx="530958" cy="1949676"/>
            </a:xfrm>
          </p:grpSpPr>
          <p:grpSp>
            <p:nvGrpSpPr>
              <p:cNvPr id="126" name="Google Shape;126;p2"/>
              <p:cNvGrpSpPr/>
              <p:nvPr/>
            </p:nvGrpSpPr>
            <p:grpSpPr>
              <a:xfrm>
                <a:off x="522260" y="1950146"/>
                <a:ext cx="530958" cy="1949676"/>
                <a:chOff x="522260" y="1950146"/>
                <a:chExt cx="530958" cy="1949676"/>
              </a:xfrm>
            </p:grpSpPr>
            <p:grpSp>
              <p:nvGrpSpPr>
                <p:cNvPr id="127" name="Google Shape;127;p2"/>
                <p:cNvGrpSpPr/>
                <p:nvPr/>
              </p:nvGrpSpPr>
              <p:grpSpPr>
                <a:xfrm>
                  <a:off x="522260" y="2971595"/>
                  <a:ext cx="530958" cy="928227"/>
                  <a:chOff x="522260" y="2971595"/>
                  <a:chExt cx="530958" cy="928227"/>
                </a:xfrm>
              </p:grpSpPr>
              <p:sp>
                <p:nvSpPr>
                  <p:cNvPr id="128" name="Google Shape;128;p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2" name="Google Shape;132;p2"/>
                <p:cNvSpPr/>
                <p:nvPr/>
              </p:nvSpPr>
              <p:spPr>
                <a:xfrm>
                  <a:off x="786939" y="1950146"/>
                  <a:ext cx="17700" cy="102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2"/>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34" name="Google Shape;134;p2"/>
          <p:cNvGrpSpPr/>
          <p:nvPr/>
        </p:nvGrpSpPr>
        <p:grpSpPr>
          <a:xfrm>
            <a:off x="6010934" y="1"/>
            <a:ext cx="1046700" cy="2793377"/>
            <a:chOff x="6010934" y="1"/>
            <a:chExt cx="1046700" cy="2793377"/>
          </a:xfrm>
        </p:grpSpPr>
        <p:grpSp>
          <p:nvGrpSpPr>
            <p:cNvPr id="135" name="Google Shape;135;p2"/>
            <p:cNvGrpSpPr/>
            <p:nvPr/>
          </p:nvGrpSpPr>
          <p:grpSpPr>
            <a:xfrm>
              <a:off x="6010934" y="1746678"/>
              <a:ext cx="1046700" cy="1046700"/>
              <a:chOff x="764100" y="3623300"/>
              <a:chExt cx="1046700" cy="1046700"/>
            </a:xfrm>
          </p:grpSpPr>
          <p:sp>
            <p:nvSpPr>
              <p:cNvPr id="136" name="Google Shape;136;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2"/>
            <p:cNvGrpSpPr/>
            <p:nvPr/>
          </p:nvGrpSpPr>
          <p:grpSpPr>
            <a:xfrm>
              <a:off x="6308747" y="1"/>
              <a:ext cx="441786" cy="2571886"/>
              <a:chOff x="1121941" y="1609666"/>
              <a:chExt cx="404159" cy="2352837"/>
            </a:xfrm>
          </p:grpSpPr>
          <p:grpSp>
            <p:nvGrpSpPr>
              <p:cNvPr id="139" name="Google Shape;139;p2"/>
              <p:cNvGrpSpPr/>
              <p:nvPr/>
            </p:nvGrpSpPr>
            <p:grpSpPr>
              <a:xfrm>
                <a:off x="1121941" y="1609666"/>
                <a:ext cx="404159" cy="2352837"/>
                <a:chOff x="1121941" y="1609666"/>
                <a:chExt cx="404159" cy="2352837"/>
              </a:xfrm>
            </p:grpSpPr>
            <p:grpSp>
              <p:nvGrpSpPr>
                <p:cNvPr id="140" name="Google Shape;140;p2"/>
                <p:cNvGrpSpPr/>
                <p:nvPr/>
              </p:nvGrpSpPr>
              <p:grpSpPr>
                <a:xfrm>
                  <a:off x="1121941" y="2971595"/>
                  <a:ext cx="404159" cy="990908"/>
                  <a:chOff x="1121941" y="2969319"/>
                  <a:chExt cx="404159" cy="990908"/>
                </a:xfrm>
              </p:grpSpPr>
              <p:sp>
                <p:nvSpPr>
                  <p:cNvPr id="141" name="Google Shape;141;p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5" name="Google Shape;145;p2"/>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2"/>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147" name="Google Shape;147;p2"/>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148" name="Google Shape;148;p2"/>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149" name="Google Shape;149;p2"/>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150" name="Google Shape;150;p2"/>
          <p:cNvGrpSpPr/>
          <p:nvPr/>
        </p:nvGrpSpPr>
        <p:grpSpPr>
          <a:xfrm>
            <a:off x="721731" y="-1"/>
            <a:ext cx="522827" cy="2757179"/>
            <a:chOff x="721731" y="-1"/>
            <a:chExt cx="522827" cy="2757179"/>
          </a:xfrm>
        </p:grpSpPr>
        <p:grpSp>
          <p:nvGrpSpPr>
            <p:cNvPr id="151" name="Google Shape;151;p2"/>
            <p:cNvGrpSpPr/>
            <p:nvPr/>
          </p:nvGrpSpPr>
          <p:grpSpPr>
            <a:xfrm>
              <a:off x="721731" y="2234351"/>
              <a:ext cx="522827" cy="522827"/>
              <a:chOff x="764100" y="3623300"/>
              <a:chExt cx="1046700" cy="1046700"/>
            </a:xfrm>
          </p:grpSpPr>
          <p:sp>
            <p:nvSpPr>
              <p:cNvPr id="152" name="Google Shape;152;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92053" y="-1"/>
              <a:ext cx="182209" cy="2616197"/>
              <a:chOff x="3305183" y="929219"/>
              <a:chExt cx="166690" cy="2393374"/>
            </a:xfrm>
          </p:grpSpPr>
          <p:grpSp>
            <p:nvGrpSpPr>
              <p:cNvPr id="155" name="Google Shape;155;p2"/>
              <p:cNvGrpSpPr/>
              <p:nvPr/>
            </p:nvGrpSpPr>
            <p:grpSpPr>
              <a:xfrm>
                <a:off x="3305183" y="929219"/>
                <a:ext cx="166690" cy="2393374"/>
                <a:chOff x="3305183" y="929219"/>
                <a:chExt cx="166690" cy="2393374"/>
              </a:xfrm>
            </p:grpSpPr>
            <p:grpSp>
              <p:nvGrpSpPr>
                <p:cNvPr id="156" name="Google Shape;156;p2"/>
                <p:cNvGrpSpPr/>
                <p:nvPr/>
              </p:nvGrpSpPr>
              <p:grpSpPr>
                <a:xfrm>
                  <a:off x="3305183" y="2971595"/>
                  <a:ext cx="166690" cy="350998"/>
                  <a:chOff x="3305183" y="3146560"/>
                  <a:chExt cx="166690" cy="350998"/>
                </a:xfrm>
              </p:grpSpPr>
              <p:sp>
                <p:nvSpPr>
                  <p:cNvPr id="157" name="Google Shape;157;p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0" name="Google Shape;160;p2"/>
                <p:cNvSpPr/>
                <p:nvPr/>
              </p:nvSpPr>
              <p:spPr>
                <a:xfrm>
                  <a:off x="3375919" y="929219"/>
                  <a:ext cx="17700" cy="2048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62"/>
        <p:cNvGrpSpPr/>
        <p:nvPr/>
      </p:nvGrpSpPr>
      <p:grpSpPr>
        <a:xfrm>
          <a:off x="0" y="0"/>
          <a:ext cx="0" cy="0"/>
          <a:chOff x="0" y="0"/>
          <a:chExt cx="0" cy="0"/>
        </a:xfrm>
      </p:grpSpPr>
      <p:grpSp>
        <p:nvGrpSpPr>
          <p:cNvPr id="163" name="Google Shape;163;p3"/>
          <p:cNvGrpSpPr/>
          <p:nvPr/>
        </p:nvGrpSpPr>
        <p:grpSpPr>
          <a:xfrm>
            <a:off x="7647709" y="-1"/>
            <a:ext cx="476555" cy="4897445"/>
            <a:chOff x="6798998" y="-1296139"/>
            <a:chExt cx="476555" cy="4897445"/>
          </a:xfrm>
        </p:grpSpPr>
        <p:sp>
          <p:nvSpPr>
            <p:cNvPr id="164" name="Google Shape;164;p3"/>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3"/>
            <p:cNvSpPr/>
            <p:nvPr/>
          </p:nvSpPr>
          <p:spPr>
            <a:xfrm>
              <a:off x="7026850" y="-1296139"/>
              <a:ext cx="17700" cy="4271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3"/>
          <p:cNvGrpSpPr/>
          <p:nvPr/>
        </p:nvGrpSpPr>
        <p:grpSpPr>
          <a:xfrm>
            <a:off x="8602816" y="-3"/>
            <a:ext cx="406190" cy="1540306"/>
            <a:chOff x="5578966" y="2422197"/>
            <a:chExt cx="406190" cy="1540306"/>
          </a:xfrm>
        </p:grpSpPr>
        <p:sp>
          <p:nvSpPr>
            <p:cNvPr id="167" name="Google Shape;167;p3"/>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3"/>
            <p:cNvSpPr/>
            <p:nvPr/>
          </p:nvSpPr>
          <p:spPr>
            <a:xfrm>
              <a:off x="5774600" y="2422197"/>
              <a:ext cx="17700" cy="552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3"/>
          <p:cNvGrpSpPr/>
          <p:nvPr/>
        </p:nvGrpSpPr>
        <p:grpSpPr>
          <a:xfrm>
            <a:off x="7963861" y="0"/>
            <a:ext cx="466512" cy="2850155"/>
            <a:chOff x="6176324" y="940075"/>
            <a:chExt cx="466512" cy="2850155"/>
          </a:xfrm>
        </p:grpSpPr>
        <p:sp>
          <p:nvSpPr>
            <p:cNvPr id="170" name="Google Shape;170;p3"/>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3"/>
            <p:cNvSpPr/>
            <p:nvPr/>
          </p:nvSpPr>
          <p:spPr>
            <a:xfrm>
              <a:off x="6400713" y="940075"/>
              <a:ext cx="17700" cy="2034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6187339" y="0"/>
            <a:ext cx="170472" cy="1319629"/>
            <a:chOff x="7576714" y="2009363"/>
            <a:chExt cx="170472" cy="1319629"/>
          </a:xfrm>
        </p:grpSpPr>
        <p:sp>
          <p:nvSpPr>
            <p:cNvPr id="173" name="Google Shape;173;p3"/>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3"/>
            <p:cNvSpPr/>
            <p:nvPr/>
          </p:nvSpPr>
          <p:spPr>
            <a:xfrm>
              <a:off x="7652975" y="2009363"/>
              <a:ext cx="17700" cy="9657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3"/>
          <p:cNvGrpSpPr/>
          <p:nvPr/>
        </p:nvGrpSpPr>
        <p:grpSpPr>
          <a:xfrm>
            <a:off x="6863948" y="-1"/>
            <a:ext cx="288375" cy="3513742"/>
            <a:chOff x="7883572" y="308161"/>
            <a:chExt cx="288375" cy="3513742"/>
          </a:xfrm>
        </p:grpSpPr>
        <p:sp>
          <p:nvSpPr>
            <p:cNvPr id="176" name="Google Shape;176;p3"/>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3"/>
            <p:cNvSpPr/>
            <p:nvPr/>
          </p:nvSpPr>
          <p:spPr>
            <a:xfrm>
              <a:off x="8024899" y="308161"/>
              <a:ext cx="17700" cy="2667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3"/>
          <p:cNvSpPr txBox="1">
            <a:spLocks noGrp="1"/>
          </p:cNvSpPr>
          <p:nvPr>
            <p:ph type="ctrTitle"/>
          </p:nvPr>
        </p:nvSpPr>
        <p:spPr>
          <a:xfrm>
            <a:off x="1585825" y="2053500"/>
            <a:ext cx="4646100" cy="630900"/>
          </a:xfrm>
          <a:prstGeom prst="rect">
            <a:avLst/>
          </a:prstGeom>
          <a:effectLst>
            <a:outerShdw dist="19050" dir="5400000" algn="bl" rotWithShape="0">
              <a:schemeClr val="dk1">
                <a:alpha val="20000"/>
              </a:schemeClr>
            </a:outerShdw>
          </a:effectLst>
        </p:spPr>
        <p:txBody>
          <a:bodyPr spcFirstLastPara="1" wrap="square" lIns="0" tIns="0" rIns="0" bIns="0" anchor="b" anchorCtr="0">
            <a:noAutofit/>
          </a:bodyPr>
          <a:lstStyle>
            <a:lvl1pPr lvl="0"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1pPr>
            <a:lvl2pPr lvl="1"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2pPr>
            <a:lvl3pPr lvl="2"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3pPr>
            <a:lvl4pPr lvl="3"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4pPr>
            <a:lvl5pPr lvl="4"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5pPr>
            <a:lvl6pPr lvl="5"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6pPr>
            <a:lvl7pPr lvl="6"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7pPr>
            <a:lvl8pPr lvl="7"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8pPr>
            <a:lvl9pPr lvl="8"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9pPr>
          </a:lstStyle>
          <a:p>
            <a:endParaRPr/>
          </a:p>
        </p:txBody>
      </p:sp>
      <p:sp>
        <p:nvSpPr>
          <p:cNvPr id="179" name="Google Shape;179;p3"/>
          <p:cNvSpPr txBox="1">
            <a:spLocks noGrp="1"/>
          </p:cNvSpPr>
          <p:nvPr>
            <p:ph type="subTitle" idx="1"/>
          </p:nvPr>
        </p:nvSpPr>
        <p:spPr>
          <a:xfrm>
            <a:off x="1585825" y="2705100"/>
            <a:ext cx="4646100" cy="3849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800"/>
              </a:spcBef>
              <a:spcAft>
                <a:spcPts val="0"/>
              </a:spcAft>
              <a:buClr>
                <a:schemeClr val="accent4"/>
              </a:buClr>
              <a:buSzPts val="3000"/>
              <a:buNone/>
              <a:defRPr sz="3000">
                <a:solidFill>
                  <a:schemeClr val="accent4"/>
                </a:solidFill>
              </a:defRPr>
            </a:lvl2pPr>
            <a:lvl3pPr lvl="2" rtl="0">
              <a:spcBef>
                <a:spcPts val="800"/>
              </a:spcBef>
              <a:spcAft>
                <a:spcPts val="0"/>
              </a:spcAft>
              <a:buClr>
                <a:schemeClr val="accent4"/>
              </a:buClr>
              <a:buSzPts val="3000"/>
              <a:buNone/>
              <a:defRPr sz="3000">
                <a:solidFill>
                  <a:schemeClr val="accent4"/>
                </a:solidFill>
              </a:defRPr>
            </a:lvl3pPr>
            <a:lvl4pPr lvl="3" rtl="0">
              <a:spcBef>
                <a:spcPts val="800"/>
              </a:spcBef>
              <a:spcAft>
                <a:spcPts val="0"/>
              </a:spcAft>
              <a:buClr>
                <a:schemeClr val="accent4"/>
              </a:buClr>
              <a:buSzPts val="3000"/>
              <a:buNone/>
              <a:defRPr sz="3000">
                <a:solidFill>
                  <a:schemeClr val="accent4"/>
                </a:solidFill>
              </a:defRPr>
            </a:lvl4pPr>
            <a:lvl5pPr lvl="4" rtl="0">
              <a:spcBef>
                <a:spcPts val="800"/>
              </a:spcBef>
              <a:spcAft>
                <a:spcPts val="0"/>
              </a:spcAft>
              <a:buClr>
                <a:schemeClr val="accent4"/>
              </a:buClr>
              <a:buSzPts val="3000"/>
              <a:buNone/>
              <a:defRPr sz="3000">
                <a:solidFill>
                  <a:schemeClr val="accent4"/>
                </a:solidFill>
              </a:defRPr>
            </a:lvl5pPr>
            <a:lvl6pPr lvl="5" rtl="0">
              <a:spcBef>
                <a:spcPts val="800"/>
              </a:spcBef>
              <a:spcAft>
                <a:spcPts val="0"/>
              </a:spcAft>
              <a:buClr>
                <a:schemeClr val="accent4"/>
              </a:buClr>
              <a:buSzPts val="3000"/>
              <a:buNone/>
              <a:defRPr sz="3000">
                <a:solidFill>
                  <a:schemeClr val="accent4"/>
                </a:solidFill>
              </a:defRPr>
            </a:lvl6pPr>
            <a:lvl7pPr lvl="6" rtl="0">
              <a:spcBef>
                <a:spcPts val="800"/>
              </a:spcBef>
              <a:spcAft>
                <a:spcPts val="0"/>
              </a:spcAft>
              <a:buClr>
                <a:schemeClr val="accent4"/>
              </a:buClr>
              <a:buSzPts val="3000"/>
              <a:buNone/>
              <a:defRPr sz="3000">
                <a:solidFill>
                  <a:schemeClr val="accent4"/>
                </a:solidFill>
              </a:defRPr>
            </a:lvl7pPr>
            <a:lvl8pPr lvl="7" rtl="0">
              <a:spcBef>
                <a:spcPts val="800"/>
              </a:spcBef>
              <a:spcAft>
                <a:spcPts val="0"/>
              </a:spcAft>
              <a:buClr>
                <a:schemeClr val="accent4"/>
              </a:buClr>
              <a:buSzPts val="3000"/>
              <a:buNone/>
              <a:defRPr sz="3000">
                <a:solidFill>
                  <a:schemeClr val="accent4"/>
                </a:solidFill>
              </a:defRPr>
            </a:lvl8pPr>
            <a:lvl9pPr lvl="8" rtl="0">
              <a:spcBef>
                <a:spcPts val="800"/>
              </a:spcBef>
              <a:spcAft>
                <a:spcPts val="800"/>
              </a:spcAft>
              <a:buClr>
                <a:schemeClr val="accent4"/>
              </a:buClr>
              <a:buSzPts val="3000"/>
              <a:buNone/>
              <a:defRPr sz="3000">
                <a:solidFill>
                  <a:schemeClr val="accent4"/>
                </a:solidFill>
              </a:defRPr>
            </a:lvl9pPr>
          </a:lstStyle>
          <a:p>
            <a:endParaRPr/>
          </a:p>
        </p:txBody>
      </p:sp>
      <p:sp>
        <p:nvSpPr>
          <p:cNvPr id="180" name="Google Shape;180;p3"/>
          <p:cNvSpPr/>
          <p:nvPr/>
        </p:nvSpPr>
        <p:spPr>
          <a:xfrm>
            <a:off x="-229144" y="1734600"/>
            <a:ext cx="1674300" cy="1674300"/>
          </a:xfrm>
          <a:prstGeom prst="chord">
            <a:avLst>
              <a:gd name="adj1" fmla="val 13399399"/>
              <a:gd name="adj2" fmla="val 8184747"/>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9101" y="1934643"/>
            <a:ext cx="1274400" cy="1274400"/>
          </a:xfrm>
          <a:prstGeom prst="chord">
            <a:avLst>
              <a:gd name="adj1" fmla="val 11949430"/>
              <a:gd name="adj2" fmla="val 9637875"/>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a:off x="6746411" y="744238"/>
            <a:ext cx="180404" cy="190055"/>
            <a:chOff x="3770248" y="2527300"/>
            <a:chExt cx="180404" cy="190055"/>
          </a:xfrm>
        </p:grpSpPr>
        <p:sp>
          <p:nvSpPr>
            <p:cNvPr id="183" name="Google Shape;183;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7" name="Google Shape;187;p3"/>
          <p:cNvGrpSpPr/>
          <p:nvPr/>
        </p:nvGrpSpPr>
        <p:grpSpPr>
          <a:xfrm>
            <a:off x="1030839" y="3124970"/>
            <a:ext cx="214463" cy="245604"/>
            <a:chOff x="3462796" y="2555878"/>
            <a:chExt cx="157798" cy="180711"/>
          </a:xfrm>
        </p:grpSpPr>
        <p:sp>
          <p:nvSpPr>
            <p:cNvPr id="188" name="Google Shape;188;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4" name="Google Shape;194;p3"/>
          <p:cNvGrpSpPr/>
          <p:nvPr/>
        </p:nvGrpSpPr>
        <p:grpSpPr>
          <a:xfrm>
            <a:off x="8737419" y="2806488"/>
            <a:ext cx="245187" cy="258304"/>
            <a:chOff x="3770248" y="2527300"/>
            <a:chExt cx="180404" cy="190055"/>
          </a:xfrm>
        </p:grpSpPr>
        <p:sp>
          <p:nvSpPr>
            <p:cNvPr id="195" name="Google Shape;195;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9" name="Google Shape;199;p3"/>
          <p:cNvGrpSpPr/>
          <p:nvPr/>
        </p:nvGrpSpPr>
        <p:grpSpPr>
          <a:xfrm rot="5400000">
            <a:off x="8622497" y="4565562"/>
            <a:ext cx="214448" cy="245568"/>
            <a:chOff x="3462796" y="2555878"/>
            <a:chExt cx="157798" cy="180711"/>
          </a:xfrm>
        </p:grpSpPr>
        <p:sp>
          <p:nvSpPr>
            <p:cNvPr id="200" name="Google Shape;200;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6" name="Google Shape;206;p3"/>
          <p:cNvGrpSpPr/>
          <p:nvPr/>
        </p:nvGrpSpPr>
        <p:grpSpPr>
          <a:xfrm>
            <a:off x="163248" y="1684513"/>
            <a:ext cx="180404" cy="190055"/>
            <a:chOff x="3770248" y="2527300"/>
            <a:chExt cx="180404" cy="190055"/>
          </a:xfrm>
        </p:grpSpPr>
        <p:sp>
          <p:nvSpPr>
            <p:cNvPr id="207" name="Google Shape;207;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1" name="Google Shape;211;p3"/>
          <p:cNvGrpSpPr/>
          <p:nvPr/>
        </p:nvGrpSpPr>
        <p:grpSpPr>
          <a:xfrm rot="-2700000">
            <a:off x="7714705" y="744247"/>
            <a:ext cx="180402" cy="190053"/>
            <a:chOff x="3770248" y="2527300"/>
            <a:chExt cx="180404" cy="190055"/>
          </a:xfrm>
        </p:grpSpPr>
        <p:sp>
          <p:nvSpPr>
            <p:cNvPr id="212" name="Google Shape;212;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6" name="Google Shape;216;p3"/>
          <p:cNvGrpSpPr/>
          <p:nvPr/>
        </p:nvGrpSpPr>
        <p:grpSpPr>
          <a:xfrm>
            <a:off x="6651762" y="-7"/>
            <a:ext cx="1046700" cy="1769370"/>
            <a:chOff x="2484475" y="1329455"/>
            <a:chExt cx="1046700" cy="1769370"/>
          </a:xfrm>
        </p:grpSpPr>
        <p:sp>
          <p:nvSpPr>
            <p:cNvPr id="217" name="Google Shape;217;p3"/>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 name="Google Shape;219;p3"/>
            <p:cNvGrpSpPr/>
            <p:nvPr/>
          </p:nvGrpSpPr>
          <p:grpSpPr>
            <a:xfrm>
              <a:off x="2769703" y="1329455"/>
              <a:ext cx="510180" cy="1483501"/>
              <a:chOff x="1818382" y="2433081"/>
              <a:chExt cx="466728" cy="1357150"/>
            </a:xfrm>
          </p:grpSpPr>
          <p:grpSp>
            <p:nvGrpSpPr>
              <p:cNvPr id="220" name="Google Shape;220;p3"/>
              <p:cNvGrpSpPr/>
              <p:nvPr/>
            </p:nvGrpSpPr>
            <p:grpSpPr>
              <a:xfrm>
                <a:off x="1818382" y="2971595"/>
                <a:ext cx="466728" cy="818636"/>
                <a:chOff x="1818382" y="2942618"/>
                <a:chExt cx="466728" cy="818636"/>
              </a:xfrm>
            </p:grpSpPr>
            <p:sp>
              <p:nvSpPr>
                <p:cNvPr id="221" name="Google Shape;221;p3"/>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3"/>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3"/>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24" name="Google Shape;224;p3"/>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3"/>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226" name="Google Shape;226;p3"/>
          <p:cNvGrpSpPr/>
          <p:nvPr/>
        </p:nvGrpSpPr>
        <p:grpSpPr>
          <a:xfrm>
            <a:off x="8277068" y="-1"/>
            <a:ext cx="905291" cy="2805686"/>
            <a:chOff x="3961868" y="-891976"/>
            <a:chExt cx="905291" cy="2805686"/>
          </a:xfrm>
        </p:grpSpPr>
        <p:grpSp>
          <p:nvGrpSpPr>
            <p:cNvPr id="227" name="Google Shape;227;p3"/>
            <p:cNvGrpSpPr/>
            <p:nvPr/>
          </p:nvGrpSpPr>
          <p:grpSpPr>
            <a:xfrm>
              <a:off x="3961868" y="1008419"/>
              <a:ext cx="905291" cy="905291"/>
              <a:chOff x="764100" y="3623300"/>
              <a:chExt cx="1046700" cy="1046700"/>
            </a:xfrm>
          </p:grpSpPr>
          <p:sp>
            <p:nvSpPr>
              <p:cNvPr id="228" name="Google Shape;228;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3"/>
            <p:cNvGrpSpPr/>
            <p:nvPr/>
          </p:nvGrpSpPr>
          <p:grpSpPr>
            <a:xfrm>
              <a:off x="4155315" y="-891976"/>
              <a:ext cx="522826" cy="2613070"/>
              <a:chOff x="2447534" y="1219291"/>
              <a:chExt cx="478297" cy="2390513"/>
            </a:xfrm>
          </p:grpSpPr>
          <p:grpSp>
            <p:nvGrpSpPr>
              <p:cNvPr id="231" name="Google Shape;231;p3"/>
              <p:cNvGrpSpPr/>
              <p:nvPr/>
            </p:nvGrpSpPr>
            <p:grpSpPr>
              <a:xfrm>
                <a:off x="2447534" y="1219291"/>
                <a:ext cx="478297" cy="2390513"/>
                <a:chOff x="2447534" y="1219291"/>
                <a:chExt cx="478297" cy="2390513"/>
              </a:xfrm>
            </p:grpSpPr>
            <p:grpSp>
              <p:nvGrpSpPr>
                <p:cNvPr id="232" name="Google Shape;232;p3"/>
                <p:cNvGrpSpPr/>
                <p:nvPr/>
              </p:nvGrpSpPr>
              <p:grpSpPr>
                <a:xfrm>
                  <a:off x="2447534" y="2971595"/>
                  <a:ext cx="478297" cy="638209"/>
                  <a:chOff x="2447534" y="3081786"/>
                  <a:chExt cx="478297" cy="638209"/>
                </a:xfrm>
              </p:grpSpPr>
              <p:sp>
                <p:nvSpPr>
                  <p:cNvPr id="233" name="Google Shape;233;p3"/>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3"/>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3"/>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6" name="Google Shape;236;p3"/>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3"/>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238" name="Google Shape;238;p3"/>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239" name="Google Shape;239;p3"/>
          <p:cNvGrpSpPr/>
          <p:nvPr/>
        </p:nvGrpSpPr>
        <p:grpSpPr>
          <a:xfrm>
            <a:off x="7726343" y="1"/>
            <a:ext cx="522827" cy="1952267"/>
            <a:chOff x="5194218" y="-536312"/>
            <a:chExt cx="522827" cy="1952267"/>
          </a:xfrm>
        </p:grpSpPr>
        <p:grpSp>
          <p:nvGrpSpPr>
            <p:cNvPr id="240" name="Google Shape;240;p3"/>
            <p:cNvGrpSpPr/>
            <p:nvPr/>
          </p:nvGrpSpPr>
          <p:grpSpPr>
            <a:xfrm>
              <a:off x="5194218" y="893129"/>
              <a:ext cx="522827" cy="522827"/>
              <a:chOff x="764100" y="3623300"/>
              <a:chExt cx="1046700" cy="1046700"/>
            </a:xfrm>
          </p:grpSpPr>
          <p:sp>
            <p:nvSpPr>
              <p:cNvPr id="241" name="Google Shape;241;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3"/>
            <p:cNvGrpSpPr/>
            <p:nvPr/>
          </p:nvGrpSpPr>
          <p:grpSpPr>
            <a:xfrm>
              <a:off x="5371921" y="-536312"/>
              <a:ext cx="182209" cy="1814066"/>
              <a:chOff x="3305183" y="1663032"/>
              <a:chExt cx="166690" cy="1659561"/>
            </a:xfrm>
          </p:grpSpPr>
          <p:grpSp>
            <p:nvGrpSpPr>
              <p:cNvPr id="244" name="Google Shape;244;p3"/>
              <p:cNvGrpSpPr/>
              <p:nvPr/>
            </p:nvGrpSpPr>
            <p:grpSpPr>
              <a:xfrm>
                <a:off x="3305183" y="1663032"/>
                <a:ext cx="166690" cy="1659561"/>
                <a:chOff x="3305183" y="1663032"/>
                <a:chExt cx="166690" cy="1659561"/>
              </a:xfrm>
            </p:grpSpPr>
            <p:grpSp>
              <p:nvGrpSpPr>
                <p:cNvPr id="245" name="Google Shape;245;p3"/>
                <p:cNvGrpSpPr/>
                <p:nvPr/>
              </p:nvGrpSpPr>
              <p:grpSpPr>
                <a:xfrm>
                  <a:off x="3305183" y="2971595"/>
                  <a:ext cx="166690" cy="350998"/>
                  <a:chOff x="3305183" y="3146560"/>
                  <a:chExt cx="166690" cy="350998"/>
                </a:xfrm>
              </p:grpSpPr>
              <p:sp>
                <p:nvSpPr>
                  <p:cNvPr id="246" name="Google Shape;246;p3"/>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3"/>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3"/>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9" name="Google Shape;249;p3"/>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3"/>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251" name="Google Shape;251;p3"/>
          <p:cNvGrpSpPr/>
          <p:nvPr/>
        </p:nvGrpSpPr>
        <p:grpSpPr>
          <a:xfrm>
            <a:off x="7946297" y="-6"/>
            <a:ext cx="860597" cy="4748536"/>
            <a:chOff x="7824797" y="-1724181"/>
            <a:chExt cx="860597" cy="4748536"/>
          </a:xfrm>
        </p:grpSpPr>
        <p:grpSp>
          <p:nvGrpSpPr>
            <p:cNvPr id="252" name="Google Shape;252;p3"/>
            <p:cNvGrpSpPr/>
            <p:nvPr/>
          </p:nvGrpSpPr>
          <p:grpSpPr>
            <a:xfrm>
              <a:off x="7824797" y="1891931"/>
              <a:ext cx="860597" cy="1132425"/>
              <a:chOff x="764100" y="3623300"/>
              <a:chExt cx="1046700" cy="1046700"/>
            </a:xfrm>
          </p:grpSpPr>
          <p:sp>
            <p:nvSpPr>
              <p:cNvPr id="253" name="Google Shape;253;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3"/>
            <p:cNvGrpSpPr/>
            <p:nvPr/>
          </p:nvGrpSpPr>
          <p:grpSpPr>
            <a:xfrm>
              <a:off x="8100547" y="-1724181"/>
              <a:ext cx="300376" cy="4529867"/>
              <a:chOff x="3792712" y="-322375"/>
              <a:chExt cx="274793" cy="4144055"/>
            </a:xfrm>
          </p:grpSpPr>
          <p:grpSp>
            <p:nvGrpSpPr>
              <p:cNvPr id="256" name="Google Shape;256;p3"/>
              <p:cNvGrpSpPr/>
              <p:nvPr/>
            </p:nvGrpSpPr>
            <p:grpSpPr>
              <a:xfrm>
                <a:off x="3792712" y="-322375"/>
                <a:ext cx="274793" cy="4144055"/>
                <a:chOff x="3792712" y="-322375"/>
                <a:chExt cx="274793" cy="4144055"/>
              </a:xfrm>
            </p:grpSpPr>
            <p:grpSp>
              <p:nvGrpSpPr>
                <p:cNvPr id="257" name="Google Shape;257;p3"/>
                <p:cNvGrpSpPr/>
                <p:nvPr/>
              </p:nvGrpSpPr>
              <p:grpSpPr>
                <a:xfrm>
                  <a:off x="3792712" y="2971595"/>
                  <a:ext cx="274793" cy="850085"/>
                  <a:chOff x="3792712" y="2879468"/>
                  <a:chExt cx="274793" cy="850085"/>
                </a:xfrm>
              </p:grpSpPr>
              <p:sp>
                <p:nvSpPr>
                  <p:cNvPr id="258" name="Google Shape;258;p3"/>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3"/>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3"/>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1" name="Google Shape;261;p3"/>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263" name="Google Shape;263;p3"/>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264" name="Google Shape;264;p3"/>
          <p:cNvGrpSpPr/>
          <p:nvPr/>
        </p:nvGrpSpPr>
        <p:grpSpPr>
          <a:xfrm>
            <a:off x="7060401" y="7"/>
            <a:ext cx="1046700" cy="4149108"/>
            <a:chOff x="1192601" y="-1724180"/>
            <a:chExt cx="1046700" cy="4149108"/>
          </a:xfrm>
        </p:grpSpPr>
        <p:grpSp>
          <p:nvGrpSpPr>
            <p:cNvPr id="265" name="Google Shape;265;p3"/>
            <p:cNvGrpSpPr/>
            <p:nvPr/>
          </p:nvGrpSpPr>
          <p:grpSpPr>
            <a:xfrm>
              <a:off x="1192601" y="1378228"/>
              <a:ext cx="1046700" cy="1046700"/>
              <a:chOff x="764100" y="3623300"/>
              <a:chExt cx="1046700" cy="1046700"/>
            </a:xfrm>
          </p:grpSpPr>
          <p:sp>
            <p:nvSpPr>
              <p:cNvPr id="266" name="Google Shape;266;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3"/>
            <p:cNvGrpSpPr/>
            <p:nvPr/>
          </p:nvGrpSpPr>
          <p:grpSpPr>
            <a:xfrm>
              <a:off x="1417979" y="-1724180"/>
              <a:ext cx="580390" cy="3855366"/>
              <a:chOff x="522260" y="372820"/>
              <a:chExt cx="530958" cy="3527002"/>
            </a:xfrm>
          </p:grpSpPr>
          <p:grpSp>
            <p:nvGrpSpPr>
              <p:cNvPr id="269" name="Google Shape;269;p3"/>
              <p:cNvGrpSpPr/>
              <p:nvPr/>
            </p:nvGrpSpPr>
            <p:grpSpPr>
              <a:xfrm>
                <a:off x="522260" y="372820"/>
                <a:ext cx="530958" cy="3527002"/>
                <a:chOff x="522260" y="372820"/>
                <a:chExt cx="530958" cy="3527002"/>
              </a:xfrm>
            </p:grpSpPr>
            <p:grpSp>
              <p:nvGrpSpPr>
                <p:cNvPr id="270" name="Google Shape;270;p3"/>
                <p:cNvGrpSpPr/>
                <p:nvPr/>
              </p:nvGrpSpPr>
              <p:grpSpPr>
                <a:xfrm>
                  <a:off x="522260" y="2971595"/>
                  <a:ext cx="530958" cy="928227"/>
                  <a:chOff x="522260" y="2971595"/>
                  <a:chExt cx="530958" cy="928227"/>
                </a:xfrm>
              </p:grpSpPr>
              <p:sp>
                <p:nvSpPr>
                  <p:cNvPr id="271" name="Google Shape;271;p3"/>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3"/>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3"/>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3"/>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5" name="Google Shape;275;p3"/>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3"/>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277" name="Google Shape;277;p3"/>
          <p:cNvGrpSpPr/>
          <p:nvPr/>
        </p:nvGrpSpPr>
        <p:grpSpPr>
          <a:xfrm>
            <a:off x="6010934" y="1"/>
            <a:ext cx="1046700" cy="2793377"/>
            <a:chOff x="6010934" y="1"/>
            <a:chExt cx="1046700" cy="2793377"/>
          </a:xfrm>
        </p:grpSpPr>
        <p:grpSp>
          <p:nvGrpSpPr>
            <p:cNvPr id="278" name="Google Shape;278;p3"/>
            <p:cNvGrpSpPr/>
            <p:nvPr/>
          </p:nvGrpSpPr>
          <p:grpSpPr>
            <a:xfrm>
              <a:off x="6010934" y="1746678"/>
              <a:ext cx="1046700" cy="1046700"/>
              <a:chOff x="764100" y="3623300"/>
              <a:chExt cx="1046700" cy="1046700"/>
            </a:xfrm>
          </p:grpSpPr>
          <p:sp>
            <p:nvSpPr>
              <p:cNvPr id="279" name="Google Shape;279;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3"/>
            <p:cNvGrpSpPr/>
            <p:nvPr/>
          </p:nvGrpSpPr>
          <p:grpSpPr>
            <a:xfrm>
              <a:off x="6308747" y="1"/>
              <a:ext cx="441786" cy="2571886"/>
              <a:chOff x="1121941" y="1609666"/>
              <a:chExt cx="404159" cy="2352837"/>
            </a:xfrm>
          </p:grpSpPr>
          <p:grpSp>
            <p:nvGrpSpPr>
              <p:cNvPr id="282" name="Google Shape;282;p3"/>
              <p:cNvGrpSpPr/>
              <p:nvPr/>
            </p:nvGrpSpPr>
            <p:grpSpPr>
              <a:xfrm>
                <a:off x="1121941" y="1609666"/>
                <a:ext cx="404159" cy="2352837"/>
                <a:chOff x="1121941" y="1609666"/>
                <a:chExt cx="404159" cy="2352837"/>
              </a:xfrm>
            </p:grpSpPr>
            <p:grpSp>
              <p:nvGrpSpPr>
                <p:cNvPr id="283" name="Google Shape;283;p3"/>
                <p:cNvGrpSpPr/>
                <p:nvPr/>
              </p:nvGrpSpPr>
              <p:grpSpPr>
                <a:xfrm>
                  <a:off x="1121941" y="2971595"/>
                  <a:ext cx="404159" cy="990908"/>
                  <a:chOff x="1121941" y="2969319"/>
                  <a:chExt cx="404159" cy="990908"/>
                </a:xfrm>
              </p:grpSpPr>
              <p:sp>
                <p:nvSpPr>
                  <p:cNvPr id="284" name="Google Shape;284;p3"/>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3"/>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3"/>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3"/>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8" name="Google Shape;288;p3"/>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3"/>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290" name="Google Shape;290;p3"/>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291" name="Google Shape;291;p3"/>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292" name="Google Shape;292;p3"/>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293" name="Google Shape;293;p3"/>
          <p:cNvGrpSpPr/>
          <p:nvPr/>
        </p:nvGrpSpPr>
        <p:grpSpPr>
          <a:xfrm>
            <a:off x="7144996" y="3810165"/>
            <a:ext cx="157798" cy="180711"/>
            <a:chOff x="3462796" y="2555878"/>
            <a:chExt cx="157798" cy="180711"/>
          </a:xfrm>
        </p:grpSpPr>
        <p:sp>
          <p:nvSpPr>
            <p:cNvPr id="294" name="Google Shape;294;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28"/>
        <p:cNvGrpSpPr/>
        <p:nvPr/>
      </p:nvGrpSpPr>
      <p:grpSpPr>
        <a:xfrm>
          <a:off x="0" y="0"/>
          <a:ext cx="0" cy="0"/>
          <a:chOff x="0" y="0"/>
          <a:chExt cx="0" cy="0"/>
        </a:xfrm>
      </p:grpSpPr>
      <p:sp>
        <p:nvSpPr>
          <p:cNvPr id="429" name="Google Shape;429;p5"/>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30" name="Google Shape;430;p5"/>
          <p:cNvSpPr txBox="1">
            <a:spLocks noGrp="1"/>
          </p:cNvSpPr>
          <p:nvPr>
            <p:ph type="body" idx="1"/>
          </p:nvPr>
        </p:nvSpPr>
        <p:spPr>
          <a:xfrm>
            <a:off x="702900" y="1430148"/>
            <a:ext cx="56601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431" name="Google Shape;431;p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432" name="Google Shape;432;p5"/>
          <p:cNvGrpSpPr/>
          <p:nvPr/>
        </p:nvGrpSpPr>
        <p:grpSpPr>
          <a:xfrm>
            <a:off x="6196930" y="-29"/>
            <a:ext cx="2985505" cy="4610466"/>
            <a:chOff x="6196930" y="-29"/>
            <a:chExt cx="2985505" cy="4610466"/>
          </a:xfrm>
        </p:grpSpPr>
        <p:grpSp>
          <p:nvGrpSpPr>
            <p:cNvPr id="433" name="Google Shape;433;p5"/>
            <p:cNvGrpSpPr/>
            <p:nvPr/>
          </p:nvGrpSpPr>
          <p:grpSpPr>
            <a:xfrm>
              <a:off x="7737776" y="-17"/>
              <a:ext cx="448629" cy="4610455"/>
              <a:chOff x="6798998" y="-1296139"/>
              <a:chExt cx="476555" cy="4897445"/>
            </a:xfrm>
          </p:grpSpPr>
          <p:sp>
            <p:nvSpPr>
              <p:cNvPr id="434" name="Google Shape;434;p5"/>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5"/>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5"/>
            <p:cNvGrpSpPr/>
            <p:nvPr/>
          </p:nvGrpSpPr>
          <p:grpSpPr>
            <a:xfrm>
              <a:off x="8636876" y="46"/>
              <a:ext cx="382387" cy="1450044"/>
              <a:chOff x="5578966" y="2422197"/>
              <a:chExt cx="406190" cy="1540306"/>
            </a:xfrm>
          </p:grpSpPr>
          <p:sp>
            <p:nvSpPr>
              <p:cNvPr id="437" name="Google Shape;437;p5"/>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5"/>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5"/>
            <p:cNvGrpSpPr/>
            <p:nvPr/>
          </p:nvGrpSpPr>
          <p:grpSpPr>
            <a:xfrm>
              <a:off x="8035385" y="23"/>
              <a:ext cx="439174" cy="2683136"/>
              <a:chOff x="6176324" y="940075"/>
              <a:chExt cx="466512" cy="2850155"/>
            </a:xfrm>
          </p:grpSpPr>
          <p:sp>
            <p:nvSpPr>
              <p:cNvPr id="440" name="Google Shape;440;p5"/>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5"/>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5"/>
            <p:cNvGrpSpPr/>
            <p:nvPr/>
          </p:nvGrpSpPr>
          <p:grpSpPr>
            <a:xfrm>
              <a:off x="6363022" y="42"/>
              <a:ext cx="160482" cy="1242299"/>
              <a:chOff x="7576714" y="2009363"/>
              <a:chExt cx="170472" cy="1319629"/>
            </a:xfrm>
          </p:grpSpPr>
          <p:sp>
            <p:nvSpPr>
              <p:cNvPr id="443" name="Google Shape;443;p5"/>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5"/>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5"/>
            <p:cNvGrpSpPr/>
            <p:nvPr/>
          </p:nvGrpSpPr>
          <p:grpSpPr>
            <a:xfrm>
              <a:off x="6999976" y="11"/>
              <a:ext cx="271476" cy="3307837"/>
              <a:chOff x="7883572" y="308161"/>
              <a:chExt cx="288375" cy="3513742"/>
            </a:xfrm>
          </p:grpSpPr>
          <p:sp>
            <p:nvSpPr>
              <p:cNvPr id="446" name="Google Shape;446;p5"/>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5"/>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5"/>
            <p:cNvGrpSpPr/>
            <p:nvPr/>
          </p:nvGrpSpPr>
          <p:grpSpPr>
            <a:xfrm>
              <a:off x="6827964" y="636458"/>
              <a:ext cx="230791" cy="243118"/>
              <a:chOff x="3770248" y="2527300"/>
              <a:chExt cx="180404" cy="190055"/>
            </a:xfrm>
          </p:grpSpPr>
          <p:sp>
            <p:nvSpPr>
              <p:cNvPr id="449" name="Google Shape;449;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3" name="Google Shape;453;p5"/>
            <p:cNvGrpSpPr/>
            <p:nvPr/>
          </p:nvGrpSpPr>
          <p:grpSpPr>
            <a:xfrm>
              <a:off x="8763367" y="2641902"/>
              <a:ext cx="230809" cy="243156"/>
              <a:chOff x="3770248" y="2527300"/>
              <a:chExt cx="180404" cy="190055"/>
            </a:xfrm>
          </p:grpSpPr>
          <p:sp>
            <p:nvSpPr>
              <p:cNvPr id="454" name="Google Shape;454;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8" name="Google Shape;458;p5"/>
            <p:cNvGrpSpPr/>
            <p:nvPr/>
          </p:nvGrpSpPr>
          <p:grpSpPr>
            <a:xfrm rot="5400000">
              <a:off x="8655427" y="4253521"/>
              <a:ext cx="201871" cy="231166"/>
              <a:chOff x="3462796" y="2555878"/>
              <a:chExt cx="157798" cy="180711"/>
            </a:xfrm>
          </p:grpSpPr>
          <p:sp>
            <p:nvSpPr>
              <p:cNvPr id="459" name="Google Shape;459;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65" name="Google Shape;465;p5"/>
            <p:cNvGrpSpPr/>
            <p:nvPr/>
          </p:nvGrpSpPr>
          <p:grpSpPr>
            <a:xfrm rot="-2700000">
              <a:off x="7375305" y="1863439"/>
              <a:ext cx="169840" cy="178926"/>
              <a:chOff x="3770248" y="2527300"/>
              <a:chExt cx="180404" cy="190055"/>
            </a:xfrm>
          </p:grpSpPr>
          <p:sp>
            <p:nvSpPr>
              <p:cNvPr id="466" name="Google Shape;466;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0" name="Google Shape;470;p5"/>
            <p:cNvGrpSpPr/>
            <p:nvPr/>
          </p:nvGrpSpPr>
          <p:grpSpPr>
            <a:xfrm>
              <a:off x="6800134" y="23"/>
              <a:ext cx="985363" cy="1665685"/>
              <a:chOff x="2484475" y="1329455"/>
              <a:chExt cx="1046700" cy="1769370"/>
            </a:xfrm>
          </p:grpSpPr>
          <p:sp>
            <p:nvSpPr>
              <p:cNvPr id="471" name="Google Shape;471;p5"/>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5"/>
              <p:cNvGrpSpPr/>
              <p:nvPr/>
            </p:nvGrpSpPr>
            <p:grpSpPr>
              <a:xfrm>
                <a:off x="2769703" y="1329455"/>
                <a:ext cx="510180" cy="1483501"/>
                <a:chOff x="1818382" y="2433081"/>
                <a:chExt cx="466728" cy="1357150"/>
              </a:xfrm>
            </p:grpSpPr>
            <p:grpSp>
              <p:nvGrpSpPr>
                <p:cNvPr id="474" name="Google Shape;474;p5"/>
                <p:cNvGrpSpPr/>
                <p:nvPr/>
              </p:nvGrpSpPr>
              <p:grpSpPr>
                <a:xfrm>
                  <a:off x="1818382" y="2971595"/>
                  <a:ext cx="466728" cy="818636"/>
                  <a:chOff x="1818382" y="2942618"/>
                  <a:chExt cx="466728" cy="818636"/>
                </a:xfrm>
              </p:grpSpPr>
              <p:sp>
                <p:nvSpPr>
                  <p:cNvPr id="475" name="Google Shape;475;p5"/>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5"/>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5"/>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8" name="Google Shape;478;p5"/>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5"/>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480" name="Google Shape;480;p5"/>
            <p:cNvGrpSpPr/>
            <p:nvPr/>
          </p:nvGrpSpPr>
          <p:grpSpPr>
            <a:xfrm>
              <a:off x="8330194" y="-10"/>
              <a:ext cx="852241" cy="2641273"/>
              <a:chOff x="3961868" y="-891976"/>
              <a:chExt cx="905291" cy="2805686"/>
            </a:xfrm>
          </p:grpSpPr>
          <p:grpSp>
            <p:nvGrpSpPr>
              <p:cNvPr id="481" name="Google Shape;481;p5"/>
              <p:cNvGrpSpPr/>
              <p:nvPr/>
            </p:nvGrpSpPr>
            <p:grpSpPr>
              <a:xfrm>
                <a:off x="3961868" y="1008419"/>
                <a:ext cx="905291" cy="905291"/>
                <a:chOff x="764100" y="3623300"/>
                <a:chExt cx="1046700" cy="1046700"/>
              </a:xfrm>
            </p:grpSpPr>
            <p:sp>
              <p:nvSpPr>
                <p:cNvPr id="482" name="Google Shape;482;p5"/>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5"/>
              <p:cNvGrpSpPr/>
              <p:nvPr/>
            </p:nvGrpSpPr>
            <p:grpSpPr>
              <a:xfrm>
                <a:off x="4155315" y="-891976"/>
                <a:ext cx="522826" cy="2613070"/>
                <a:chOff x="2447534" y="1219291"/>
                <a:chExt cx="478297" cy="2390513"/>
              </a:xfrm>
            </p:grpSpPr>
            <p:grpSp>
              <p:nvGrpSpPr>
                <p:cNvPr id="485" name="Google Shape;485;p5"/>
                <p:cNvGrpSpPr/>
                <p:nvPr/>
              </p:nvGrpSpPr>
              <p:grpSpPr>
                <a:xfrm>
                  <a:off x="2447534" y="1219291"/>
                  <a:ext cx="478297" cy="2390513"/>
                  <a:chOff x="2447534" y="1219291"/>
                  <a:chExt cx="478297" cy="2390513"/>
                </a:xfrm>
              </p:grpSpPr>
              <p:grpSp>
                <p:nvGrpSpPr>
                  <p:cNvPr id="486" name="Google Shape;486;p5"/>
                  <p:cNvGrpSpPr/>
                  <p:nvPr/>
                </p:nvGrpSpPr>
                <p:grpSpPr>
                  <a:xfrm>
                    <a:off x="2447534" y="2971595"/>
                    <a:ext cx="478297" cy="638209"/>
                    <a:chOff x="2447534" y="3081786"/>
                    <a:chExt cx="478297" cy="638209"/>
                  </a:xfrm>
                </p:grpSpPr>
                <p:sp>
                  <p:nvSpPr>
                    <p:cNvPr id="487" name="Google Shape;487;p5"/>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5"/>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5"/>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90" name="Google Shape;490;p5"/>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5"/>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492" name="Google Shape;492;p5"/>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493" name="Google Shape;493;p5"/>
            <p:cNvGrpSpPr/>
            <p:nvPr/>
          </p:nvGrpSpPr>
          <p:grpSpPr>
            <a:xfrm>
              <a:off x="7811773" y="-2"/>
              <a:ext cx="492189" cy="1837864"/>
              <a:chOff x="5194218" y="-536312"/>
              <a:chExt cx="522827" cy="1952267"/>
            </a:xfrm>
          </p:grpSpPr>
          <p:grpSp>
            <p:nvGrpSpPr>
              <p:cNvPr id="494" name="Google Shape;494;p5"/>
              <p:cNvGrpSpPr/>
              <p:nvPr/>
            </p:nvGrpSpPr>
            <p:grpSpPr>
              <a:xfrm>
                <a:off x="5194218" y="893129"/>
                <a:ext cx="522827" cy="522827"/>
                <a:chOff x="764100" y="3623300"/>
                <a:chExt cx="1046700" cy="1046700"/>
              </a:xfrm>
            </p:grpSpPr>
            <p:sp>
              <p:nvSpPr>
                <p:cNvPr id="495" name="Google Shape;495;p5"/>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5"/>
              <p:cNvGrpSpPr/>
              <p:nvPr/>
            </p:nvGrpSpPr>
            <p:grpSpPr>
              <a:xfrm>
                <a:off x="5371921" y="-536312"/>
                <a:ext cx="182209" cy="1814066"/>
                <a:chOff x="3305183" y="1663032"/>
                <a:chExt cx="166690" cy="1659561"/>
              </a:xfrm>
            </p:grpSpPr>
            <p:grpSp>
              <p:nvGrpSpPr>
                <p:cNvPr id="498" name="Google Shape;498;p5"/>
                <p:cNvGrpSpPr/>
                <p:nvPr/>
              </p:nvGrpSpPr>
              <p:grpSpPr>
                <a:xfrm>
                  <a:off x="3305183" y="1663032"/>
                  <a:ext cx="166690" cy="1659561"/>
                  <a:chOff x="3305183" y="1663032"/>
                  <a:chExt cx="166690" cy="1659561"/>
                </a:xfrm>
              </p:grpSpPr>
              <p:grpSp>
                <p:nvGrpSpPr>
                  <p:cNvPr id="499" name="Google Shape;499;p5"/>
                  <p:cNvGrpSpPr/>
                  <p:nvPr/>
                </p:nvGrpSpPr>
                <p:grpSpPr>
                  <a:xfrm>
                    <a:off x="3305183" y="2971595"/>
                    <a:ext cx="166690" cy="350998"/>
                    <a:chOff x="3305183" y="3146560"/>
                    <a:chExt cx="166690" cy="350998"/>
                  </a:xfrm>
                </p:grpSpPr>
                <p:sp>
                  <p:nvSpPr>
                    <p:cNvPr id="500" name="Google Shape;500;p5"/>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5"/>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5"/>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3" name="Google Shape;503;p5"/>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5"/>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505" name="Google Shape;505;p5"/>
            <p:cNvGrpSpPr/>
            <p:nvPr/>
          </p:nvGrpSpPr>
          <p:grpSpPr>
            <a:xfrm>
              <a:off x="8018879" y="-29"/>
              <a:ext cx="810166" cy="4470272"/>
              <a:chOff x="7824797" y="-1724181"/>
              <a:chExt cx="860597" cy="4748536"/>
            </a:xfrm>
          </p:grpSpPr>
          <p:grpSp>
            <p:nvGrpSpPr>
              <p:cNvPr id="506" name="Google Shape;506;p5"/>
              <p:cNvGrpSpPr/>
              <p:nvPr/>
            </p:nvGrpSpPr>
            <p:grpSpPr>
              <a:xfrm>
                <a:off x="7824797" y="1891931"/>
                <a:ext cx="860597" cy="1132425"/>
                <a:chOff x="764100" y="3623300"/>
                <a:chExt cx="1046700" cy="1046700"/>
              </a:xfrm>
            </p:grpSpPr>
            <p:sp>
              <p:nvSpPr>
                <p:cNvPr id="507" name="Google Shape;507;p5"/>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5"/>
              <p:cNvGrpSpPr/>
              <p:nvPr/>
            </p:nvGrpSpPr>
            <p:grpSpPr>
              <a:xfrm>
                <a:off x="8100547" y="-1724181"/>
                <a:ext cx="300376" cy="4529867"/>
                <a:chOff x="3792712" y="-322375"/>
                <a:chExt cx="274793" cy="4144055"/>
              </a:xfrm>
            </p:grpSpPr>
            <p:grpSp>
              <p:nvGrpSpPr>
                <p:cNvPr id="510" name="Google Shape;510;p5"/>
                <p:cNvGrpSpPr/>
                <p:nvPr/>
              </p:nvGrpSpPr>
              <p:grpSpPr>
                <a:xfrm>
                  <a:off x="3792712" y="-322375"/>
                  <a:ext cx="274793" cy="4144055"/>
                  <a:chOff x="3792712" y="-322375"/>
                  <a:chExt cx="274793" cy="4144055"/>
                </a:xfrm>
              </p:grpSpPr>
              <p:grpSp>
                <p:nvGrpSpPr>
                  <p:cNvPr id="511" name="Google Shape;511;p5"/>
                  <p:cNvGrpSpPr/>
                  <p:nvPr/>
                </p:nvGrpSpPr>
                <p:grpSpPr>
                  <a:xfrm>
                    <a:off x="3792712" y="2971595"/>
                    <a:ext cx="274793" cy="850085"/>
                    <a:chOff x="3792712" y="2879468"/>
                    <a:chExt cx="274793" cy="850085"/>
                  </a:xfrm>
                </p:grpSpPr>
                <p:sp>
                  <p:nvSpPr>
                    <p:cNvPr id="512" name="Google Shape;512;p5"/>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5"/>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5"/>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5" name="Google Shape;515;p5"/>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5"/>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517" name="Google Shape;517;p5"/>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518" name="Google Shape;518;p5"/>
            <p:cNvGrpSpPr/>
            <p:nvPr/>
          </p:nvGrpSpPr>
          <p:grpSpPr>
            <a:xfrm>
              <a:off x="7184797" y="-17"/>
              <a:ext cx="985363" cy="3905971"/>
              <a:chOff x="1192601" y="-1724180"/>
              <a:chExt cx="1046700" cy="4149108"/>
            </a:xfrm>
          </p:grpSpPr>
          <p:grpSp>
            <p:nvGrpSpPr>
              <p:cNvPr id="519" name="Google Shape;519;p5"/>
              <p:cNvGrpSpPr/>
              <p:nvPr/>
            </p:nvGrpSpPr>
            <p:grpSpPr>
              <a:xfrm>
                <a:off x="1192601" y="1378228"/>
                <a:ext cx="1046700" cy="1046700"/>
                <a:chOff x="764100" y="3623300"/>
                <a:chExt cx="1046700" cy="1046700"/>
              </a:xfrm>
            </p:grpSpPr>
            <p:sp>
              <p:nvSpPr>
                <p:cNvPr id="520" name="Google Shape;520;p5"/>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5"/>
              <p:cNvGrpSpPr/>
              <p:nvPr/>
            </p:nvGrpSpPr>
            <p:grpSpPr>
              <a:xfrm>
                <a:off x="1417979" y="-1724180"/>
                <a:ext cx="580390" cy="3855366"/>
                <a:chOff x="522260" y="372820"/>
                <a:chExt cx="530958" cy="3527002"/>
              </a:xfrm>
            </p:grpSpPr>
            <p:grpSp>
              <p:nvGrpSpPr>
                <p:cNvPr id="523" name="Google Shape;523;p5"/>
                <p:cNvGrpSpPr/>
                <p:nvPr/>
              </p:nvGrpSpPr>
              <p:grpSpPr>
                <a:xfrm>
                  <a:off x="522260" y="372820"/>
                  <a:ext cx="530958" cy="3527002"/>
                  <a:chOff x="522260" y="372820"/>
                  <a:chExt cx="530958" cy="3527002"/>
                </a:xfrm>
              </p:grpSpPr>
              <p:grpSp>
                <p:nvGrpSpPr>
                  <p:cNvPr id="524" name="Google Shape;524;p5"/>
                  <p:cNvGrpSpPr/>
                  <p:nvPr/>
                </p:nvGrpSpPr>
                <p:grpSpPr>
                  <a:xfrm>
                    <a:off x="522260" y="2971595"/>
                    <a:ext cx="530958" cy="928227"/>
                    <a:chOff x="522260" y="2971595"/>
                    <a:chExt cx="530958" cy="928227"/>
                  </a:xfrm>
                </p:grpSpPr>
                <p:sp>
                  <p:nvSpPr>
                    <p:cNvPr id="525" name="Google Shape;525;p5"/>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29" name="Google Shape;529;p5"/>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5"/>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531" name="Google Shape;531;p5"/>
            <p:cNvGrpSpPr/>
            <p:nvPr/>
          </p:nvGrpSpPr>
          <p:grpSpPr>
            <a:xfrm>
              <a:off x="6196930" y="7"/>
              <a:ext cx="985363" cy="2629685"/>
              <a:chOff x="6010934" y="1"/>
              <a:chExt cx="1046700" cy="2793377"/>
            </a:xfrm>
          </p:grpSpPr>
          <p:grpSp>
            <p:nvGrpSpPr>
              <p:cNvPr id="532" name="Google Shape;532;p5"/>
              <p:cNvGrpSpPr/>
              <p:nvPr/>
            </p:nvGrpSpPr>
            <p:grpSpPr>
              <a:xfrm>
                <a:off x="6010934" y="1746678"/>
                <a:ext cx="1046700" cy="1046700"/>
                <a:chOff x="764100" y="3623300"/>
                <a:chExt cx="1046700" cy="1046700"/>
              </a:xfrm>
            </p:grpSpPr>
            <p:sp>
              <p:nvSpPr>
                <p:cNvPr id="533" name="Google Shape;533;p5"/>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5"/>
              <p:cNvGrpSpPr/>
              <p:nvPr/>
            </p:nvGrpSpPr>
            <p:grpSpPr>
              <a:xfrm>
                <a:off x="6308747" y="1"/>
                <a:ext cx="441786" cy="2571886"/>
                <a:chOff x="1121941" y="1609666"/>
                <a:chExt cx="404159" cy="2352837"/>
              </a:xfrm>
            </p:grpSpPr>
            <p:grpSp>
              <p:nvGrpSpPr>
                <p:cNvPr id="536" name="Google Shape;536;p5"/>
                <p:cNvGrpSpPr/>
                <p:nvPr/>
              </p:nvGrpSpPr>
              <p:grpSpPr>
                <a:xfrm>
                  <a:off x="1121941" y="1609666"/>
                  <a:ext cx="404159" cy="2352837"/>
                  <a:chOff x="1121941" y="1609666"/>
                  <a:chExt cx="404159" cy="2352837"/>
                </a:xfrm>
              </p:grpSpPr>
              <p:grpSp>
                <p:nvGrpSpPr>
                  <p:cNvPr id="537" name="Google Shape;537;p5"/>
                  <p:cNvGrpSpPr/>
                  <p:nvPr/>
                </p:nvGrpSpPr>
                <p:grpSpPr>
                  <a:xfrm>
                    <a:off x="1121941" y="2971595"/>
                    <a:ext cx="404159" cy="990908"/>
                    <a:chOff x="1121941" y="2969319"/>
                    <a:chExt cx="404159" cy="990908"/>
                  </a:xfrm>
                </p:grpSpPr>
                <p:sp>
                  <p:nvSpPr>
                    <p:cNvPr id="538" name="Google Shape;538;p5"/>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5"/>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5"/>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2" name="Google Shape;542;p5"/>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5"/>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544" name="Google Shape;544;p5"/>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545" name="Google Shape;545;p5"/>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546" name="Google Shape;546;p5"/>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547" name="Google Shape;547;p5"/>
            <p:cNvGrpSpPr/>
            <p:nvPr/>
          </p:nvGrpSpPr>
          <p:grpSpPr>
            <a:xfrm>
              <a:off x="7192739" y="3730341"/>
              <a:ext cx="148551" cy="170121"/>
              <a:chOff x="3462796" y="2555878"/>
              <a:chExt cx="157798" cy="180711"/>
            </a:xfrm>
          </p:grpSpPr>
          <p:sp>
            <p:nvSpPr>
              <p:cNvPr id="548" name="Google Shape;548;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54" name="Google Shape;554;p5"/>
          <p:cNvGrpSpPr/>
          <p:nvPr/>
        </p:nvGrpSpPr>
        <p:grpSpPr>
          <a:xfrm>
            <a:off x="278809" y="823842"/>
            <a:ext cx="288376" cy="330267"/>
            <a:chOff x="3462796" y="2555878"/>
            <a:chExt cx="157798" cy="180711"/>
          </a:xfrm>
        </p:grpSpPr>
        <p:sp>
          <p:nvSpPr>
            <p:cNvPr id="555" name="Google Shape;555;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61"/>
        <p:cNvGrpSpPr/>
        <p:nvPr/>
      </p:nvGrpSpPr>
      <p:grpSpPr>
        <a:xfrm>
          <a:off x="0" y="0"/>
          <a:ext cx="0" cy="0"/>
          <a:chOff x="0" y="0"/>
          <a:chExt cx="0" cy="0"/>
        </a:xfrm>
      </p:grpSpPr>
      <p:sp>
        <p:nvSpPr>
          <p:cNvPr id="562" name="Google Shape;562;p6"/>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63" name="Google Shape;563;p6"/>
          <p:cNvSpPr txBox="1">
            <a:spLocks noGrp="1"/>
          </p:cNvSpPr>
          <p:nvPr>
            <p:ph type="body" idx="1"/>
          </p:nvPr>
        </p:nvSpPr>
        <p:spPr>
          <a:xfrm>
            <a:off x="702900" y="1430150"/>
            <a:ext cx="2644500" cy="3026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564" name="Google Shape;564;p6"/>
          <p:cNvSpPr txBox="1">
            <a:spLocks noGrp="1"/>
          </p:cNvSpPr>
          <p:nvPr>
            <p:ph type="body" idx="2"/>
          </p:nvPr>
        </p:nvSpPr>
        <p:spPr>
          <a:xfrm>
            <a:off x="3718448" y="1430150"/>
            <a:ext cx="2644500" cy="3026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565" name="Google Shape;565;p6"/>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566" name="Google Shape;566;p6"/>
          <p:cNvGrpSpPr/>
          <p:nvPr/>
        </p:nvGrpSpPr>
        <p:grpSpPr>
          <a:xfrm>
            <a:off x="278809" y="823842"/>
            <a:ext cx="288376" cy="330267"/>
            <a:chOff x="3462796" y="2555878"/>
            <a:chExt cx="157798" cy="180711"/>
          </a:xfrm>
        </p:grpSpPr>
        <p:sp>
          <p:nvSpPr>
            <p:cNvPr id="567" name="Google Shape;567;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73" name="Google Shape;573;p6"/>
          <p:cNvGrpSpPr/>
          <p:nvPr/>
        </p:nvGrpSpPr>
        <p:grpSpPr>
          <a:xfrm>
            <a:off x="6196930" y="-29"/>
            <a:ext cx="2985505" cy="4610466"/>
            <a:chOff x="6196930" y="-29"/>
            <a:chExt cx="2985505" cy="4610466"/>
          </a:xfrm>
        </p:grpSpPr>
        <p:grpSp>
          <p:nvGrpSpPr>
            <p:cNvPr id="574" name="Google Shape;574;p6"/>
            <p:cNvGrpSpPr/>
            <p:nvPr/>
          </p:nvGrpSpPr>
          <p:grpSpPr>
            <a:xfrm>
              <a:off x="7737776" y="-17"/>
              <a:ext cx="448629" cy="4610455"/>
              <a:chOff x="6798998" y="-1296139"/>
              <a:chExt cx="476555" cy="4897445"/>
            </a:xfrm>
          </p:grpSpPr>
          <p:sp>
            <p:nvSpPr>
              <p:cNvPr id="575" name="Google Shape;575;p6"/>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6"/>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6"/>
            <p:cNvGrpSpPr/>
            <p:nvPr/>
          </p:nvGrpSpPr>
          <p:grpSpPr>
            <a:xfrm>
              <a:off x="8636876" y="46"/>
              <a:ext cx="382387" cy="1450044"/>
              <a:chOff x="5578966" y="2422197"/>
              <a:chExt cx="406190" cy="1540306"/>
            </a:xfrm>
          </p:grpSpPr>
          <p:sp>
            <p:nvSpPr>
              <p:cNvPr id="578" name="Google Shape;578;p6"/>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6"/>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6"/>
            <p:cNvGrpSpPr/>
            <p:nvPr/>
          </p:nvGrpSpPr>
          <p:grpSpPr>
            <a:xfrm>
              <a:off x="8035385" y="23"/>
              <a:ext cx="439174" cy="2683136"/>
              <a:chOff x="6176324" y="940075"/>
              <a:chExt cx="466512" cy="2850155"/>
            </a:xfrm>
          </p:grpSpPr>
          <p:sp>
            <p:nvSpPr>
              <p:cNvPr id="581" name="Google Shape;581;p6"/>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6"/>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6"/>
            <p:cNvGrpSpPr/>
            <p:nvPr/>
          </p:nvGrpSpPr>
          <p:grpSpPr>
            <a:xfrm>
              <a:off x="6363022" y="42"/>
              <a:ext cx="160482" cy="1242299"/>
              <a:chOff x="7576714" y="2009363"/>
              <a:chExt cx="170472" cy="1319629"/>
            </a:xfrm>
          </p:grpSpPr>
          <p:sp>
            <p:nvSpPr>
              <p:cNvPr id="584" name="Google Shape;584;p6"/>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6"/>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6"/>
            <p:cNvGrpSpPr/>
            <p:nvPr/>
          </p:nvGrpSpPr>
          <p:grpSpPr>
            <a:xfrm>
              <a:off x="6999976" y="11"/>
              <a:ext cx="271476" cy="3307837"/>
              <a:chOff x="7883572" y="308161"/>
              <a:chExt cx="288375" cy="3513742"/>
            </a:xfrm>
          </p:grpSpPr>
          <p:sp>
            <p:nvSpPr>
              <p:cNvPr id="587" name="Google Shape;587;p6"/>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6"/>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6"/>
            <p:cNvGrpSpPr/>
            <p:nvPr/>
          </p:nvGrpSpPr>
          <p:grpSpPr>
            <a:xfrm>
              <a:off x="6827964" y="636458"/>
              <a:ext cx="230791" cy="243118"/>
              <a:chOff x="3770248" y="2527300"/>
              <a:chExt cx="180404" cy="190055"/>
            </a:xfrm>
          </p:grpSpPr>
          <p:sp>
            <p:nvSpPr>
              <p:cNvPr id="590" name="Google Shape;590;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4" name="Google Shape;594;p6"/>
            <p:cNvGrpSpPr/>
            <p:nvPr/>
          </p:nvGrpSpPr>
          <p:grpSpPr>
            <a:xfrm>
              <a:off x="8763367" y="2641902"/>
              <a:ext cx="230809" cy="243156"/>
              <a:chOff x="3770248" y="2527300"/>
              <a:chExt cx="180404" cy="190055"/>
            </a:xfrm>
          </p:grpSpPr>
          <p:sp>
            <p:nvSpPr>
              <p:cNvPr id="595" name="Google Shape;595;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9" name="Google Shape;599;p6"/>
            <p:cNvGrpSpPr/>
            <p:nvPr/>
          </p:nvGrpSpPr>
          <p:grpSpPr>
            <a:xfrm rot="5400000">
              <a:off x="8655427" y="4253521"/>
              <a:ext cx="201871" cy="231166"/>
              <a:chOff x="3462796" y="2555878"/>
              <a:chExt cx="157798" cy="180711"/>
            </a:xfrm>
          </p:grpSpPr>
          <p:sp>
            <p:nvSpPr>
              <p:cNvPr id="600" name="Google Shape;600;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06" name="Google Shape;606;p6"/>
            <p:cNvGrpSpPr/>
            <p:nvPr/>
          </p:nvGrpSpPr>
          <p:grpSpPr>
            <a:xfrm rot="-2700000">
              <a:off x="7375305" y="1863439"/>
              <a:ext cx="169840" cy="178926"/>
              <a:chOff x="3770248" y="2527300"/>
              <a:chExt cx="180404" cy="190055"/>
            </a:xfrm>
          </p:grpSpPr>
          <p:sp>
            <p:nvSpPr>
              <p:cNvPr id="607" name="Google Shape;607;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11" name="Google Shape;611;p6"/>
            <p:cNvGrpSpPr/>
            <p:nvPr/>
          </p:nvGrpSpPr>
          <p:grpSpPr>
            <a:xfrm>
              <a:off x="6800134" y="23"/>
              <a:ext cx="985363" cy="1665685"/>
              <a:chOff x="2484475" y="1329455"/>
              <a:chExt cx="1046700" cy="1769370"/>
            </a:xfrm>
          </p:grpSpPr>
          <p:sp>
            <p:nvSpPr>
              <p:cNvPr id="612" name="Google Shape;612;p6"/>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 name="Google Shape;614;p6"/>
              <p:cNvGrpSpPr/>
              <p:nvPr/>
            </p:nvGrpSpPr>
            <p:grpSpPr>
              <a:xfrm>
                <a:off x="2769703" y="1329455"/>
                <a:ext cx="510180" cy="1483501"/>
                <a:chOff x="1818382" y="2433081"/>
                <a:chExt cx="466728" cy="1357150"/>
              </a:xfrm>
            </p:grpSpPr>
            <p:grpSp>
              <p:nvGrpSpPr>
                <p:cNvPr id="615" name="Google Shape;615;p6"/>
                <p:cNvGrpSpPr/>
                <p:nvPr/>
              </p:nvGrpSpPr>
              <p:grpSpPr>
                <a:xfrm>
                  <a:off x="1818382" y="2971595"/>
                  <a:ext cx="466728" cy="818636"/>
                  <a:chOff x="1818382" y="2942618"/>
                  <a:chExt cx="466728" cy="818636"/>
                </a:xfrm>
              </p:grpSpPr>
              <p:sp>
                <p:nvSpPr>
                  <p:cNvPr id="616" name="Google Shape;616;p6"/>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6"/>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6"/>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19" name="Google Shape;619;p6"/>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6"/>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621" name="Google Shape;621;p6"/>
            <p:cNvGrpSpPr/>
            <p:nvPr/>
          </p:nvGrpSpPr>
          <p:grpSpPr>
            <a:xfrm>
              <a:off x="8330194" y="-10"/>
              <a:ext cx="852241" cy="2641273"/>
              <a:chOff x="3961868" y="-891976"/>
              <a:chExt cx="905291" cy="2805686"/>
            </a:xfrm>
          </p:grpSpPr>
          <p:grpSp>
            <p:nvGrpSpPr>
              <p:cNvPr id="622" name="Google Shape;622;p6"/>
              <p:cNvGrpSpPr/>
              <p:nvPr/>
            </p:nvGrpSpPr>
            <p:grpSpPr>
              <a:xfrm>
                <a:off x="3961868" y="1008419"/>
                <a:ext cx="905291" cy="905291"/>
                <a:chOff x="764100" y="3623300"/>
                <a:chExt cx="1046700" cy="1046700"/>
              </a:xfrm>
            </p:grpSpPr>
            <p:sp>
              <p:nvSpPr>
                <p:cNvPr id="623" name="Google Shape;623;p6"/>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6"/>
              <p:cNvGrpSpPr/>
              <p:nvPr/>
            </p:nvGrpSpPr>
            <p:grpSpPr>
              <a:xfrm>
                <a:off x="4155315" y="-891976"/>
                <a:ext cx="522826" cy="2613070"/>
                <a:chOff x="2447534" y="1219291"/>
                <a:chExt cx="478297" cy="2390513"/>
              </a:xfrm>
            </p:grpSpPr>
            <p:grpSp>
              <p:nvGrpSpPr>
                <p:cNvPr id="626" name="Google Shape;626;p6"/>
                <p:cNvGrpSpPr/>
                <p:nvPr/>
              </p:nvGrpSpPr>
              <p:grpSpPr>
                <a:xfrm>
                  <a:off x="2447534" y="1219291"/>
                  <a:ext cx="478297" cy="2390513"/>
                  <a:chOff x="2447534" y="1219291"/>
                  <a:chExt cx="478297" cy="2390513"/>
                </a:xfrm>
              </p:grpSpPr>
              <p:grpSp>
                <p:nvGrpSpPr>
                  <p:cNvPr id="627" name="Google Shape;627;p6"/>
                  <p:cNvGrpSpPr/>
                  <p:nvPr/>
                </p:nvGrpSpPr>
                <p:grpSpPr>
                  <a:xfrm>
                    <a:off x="2447534" y="2971595"/>
                    <a:ext cx="478297" cy="638209"/>
                    <a:chOff x="2447534" y="3081786"/>
                    <a:chExt cx="478297" cy="638209"/>
                  </a:xfrm>
                </p:grpSpPr>
                <p:sp>
                  <p:nvSpPr>
                    <p:cNvPr id="628" name="Google Shape;628;p6"/>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6"/>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6"/>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31" name="Google Shape;631;p6"/>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6"/>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633" name="Google Shape;633;p6"/>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634" name="Google Shape;634;p6"/>
            <p:cNvGrpSpPr/>
            <p:nvPr/>
          </p:nvGrpSpPr>
          <p:grpSpPr>
            <a:xfrm>
              <a:off x="7811773" y="-2"/>
              <a:ext cx="492189" cy="1837864"/>
              <a:chOff x="5194218" y="-536312"/>
              <a:chExt cx="522827" cy="1952267"/>
            </a:xfrm>
          </p:grpSpPr>
          <p:grpSp>
            <p:nvGrpSpPr>
              <p:cNvPr id="635" name="Google Shape;635;p6"/>
              <p:cNvGrpSpPr/>
              <p:nvPr/>
            </p:nvGrpSpPr>
            <p:grpSpPr>
              <a:xfrm>
                <a:off x="5194218" y="893129"/>
                <a:ext cx="522827" cy="522827"/>
                <a:chOff x="764100" y="3623300"/>
                <a:chExt cx="1046700" cy="1046700"/>
              </a:xfrm>
            </p:grpSpPr>
            <p:sp>
              <p:nvSpPr>
                <p:cNvPr id="636" name="Google Shape;636;p6"/>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6"/>
              <p:cNvGrpSpPr/>
              <p:nvPr/>
            </p:nvGrpSpPr>
            <p:grpSpPr>
              <a:xfrm>
                <a:off x="5371921" y="-536312"/>
                <a:ext cx="182209" cy="1814066"/>
                <a:chOff x="3305183" y="1663032"/>
                <a:chExt cx="166690" cy="1659561"/>
              </a:xfrm>
            </p:grpSpPr>
            <p:grpSp>
              <p:nvGrpSpPr>
                <p:cNvPr id="639" name="Google Shape;639;p6"/>
                <p:cNvGrpSpPr/>
                <p:nvPr/>
              </p:nvGrpSpPr>
              <p:grpSpPr>
                <a:xfrm>
                  <a:off x="3305183" y="1663032"/>
                  <a:ext cx="166690" cy="1659561"/>
                  <a:chOff x="3305183" y="1663032"/>
                  <a:chExt cx="166690" cy="1659561"/>
                </a:xfrm>
              </p:grpSpPr>
              <p:grpSp>
                <p:nvGrpSpPr>
                  <p:cNvPr id="640" name="Google Shape;640;p6"/>
                  <p:cNvGrpSpPr/>
                  <p:nvPr/>
                </p:nvGrpSpPr>
                <p:grpSpPr>
                  <a:xfrm>
                    <a:off x="3305183" y="2971595"/>
                    <a:ext cx="166690" cy="350998"/>
                    <a:chOff x="3305183" y="3146560"/>
                    <a:chExt cx="166690" cy="350998"/>
                  </a:xfrm>
                </p:grpSpPr>
                <p:sp>
                  <p:nvSpPr>
                    <p:cNvPr id="641" name="Google Shape;641;p6"/>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6"/>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6"/>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44" name="Google Shape;644;p6"/>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5" name="Google Shape;645;p6"/>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646" name="Google Shape;646;p6"/>
            <p:cNvGrpSpPr/>
            <p:nvPr/>
          </p:nvGrpSpPr>
          <p:grpSpPr>
            <a:xfrm>
              <a:off x="8018879" y="-29"/>
              <a:ext cx="810166" cy="4470272"/>
              <a:chOff x="7824797" y="-1724181"/>
              <a:chExt cx="860597" cy="4748536"/>
            </a:xfrm>
          </p:grpSpPr>
          <p:grpSp>
            <p:nvGrpSpPr>
              <p:cNvPr id="647" name="Google Shape;647;p6"/>
              <p:cNvGrpSpPr/>
              <p:nvPr/>
            </p:nvGrpSpPr>
            <p:grpSpPr>
              <a:xfrm>
                <a:off x="7824797" y="1891931"/>
                <a:ext cx="860597" cy="1132425"/>
                <a:chOff x="764100" y="3623300"/>
                <a:chExt cx="1046700" cy="1046700"/>
              </a:xfrm>
            </p:grpSpPr>
            <p:sp>
              <p:nvSpPr>
                <p:cNvPr id="648" name="Google Shape;648;p6"/>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6"/>
              <p:cNvGrpSpPr/>
              <p:nvPr/>
            </p:nvGrpSpPr>
            <p:grpSpPr>
              <a:xfrm>
                <a:off x="8100547" y="-1724181"/>
                <a:ext cx="300376" cy="4529867"/>
                <a:chOff x="3792712" y="-322375"/>
                <a:chExt cx="274793" cy="4144055"/>
              </a:xfrm>
            </p:grpSpPr>
            <p:grpSp>
              <p:nvGrpSpPr>
                <p:cNvPr id="651" name="Google Shape;651;p6"/>
                <p:cNvGrpSpPr/>
                <p:nvPr/>
              </p:nvGrpSpPr>
              <p:grpSpPr>
                <a:xfrm>
                  <a:off x="3792712" y="-322375"/>
                  <a:ext cx="274793" cy="4144055"/>
                  <a:chOff x="3792712" y="-322375"/>
                  <a:chExt cx="274793" cy="4144055"/>
                </a:xfrm>
              </p:grpSpPr>
              <p:grpSp>
                <p:nvGrpSpPr>
                  <p:cNvPr id="652" name="Google Shape;652;p6"/>
                  <p:cNvGrpSpPr/>
                  <p:nvPr/>
                </p:nvGrpSpPr>
                <p:grpSpPr>
                  <a:xfrm>
                    <a:off x="3792712" y="2971595"/>
                    <a:ext cx="274793" cy="850085"/>
                    <a:chOff x="3792712" y="2879468"/>
                    <a:chExt cx="274793" cy="850085"/>
                  </a:xfrm>
                </p:grpSpPr>
                <p:sp>
                  <p:nvSpPr>
                    <p:cNvPr id="653" name="Google Shape;653;p6"/>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6"/>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6"/>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56" name="Google Shape;656;p6"/>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6"/>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658" name="Google Shape;658;p6"/>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659" name="Google Shape;659;p6"/>
            <p:cNvGrpSpPr/>
            <p:nvPr/>
          </p:nvGrpSpPr>
          <p:grpSpPr>
            <a:xfrm>
              <a:off x="7184797" y="-17"/>
              <a:ext cx="985363" cy="3905971"/>
              <a:chOff x="1192601" y="-1724180"/>
              <a:chExt cx="1046700" cy="4149108"/>
            </a:xfrm>
          </p:grpSpPr>
          <p:grpSp>
            <p:nvGrpSpPr>
              <p:cNvPr id="660" name="Google Shape;660;p6"/>
              <p:cNvGrpSpPr/>
              <p:nvPr/>
            </p:nvGrpSpPr>
            <p:grpSpPr>
              <a:xfrm>
                <a:off x="1192601" y="1378228"/>
                <a:ext cx="1046700" cy="1046700"/>
                <a:chOff x="764100" y="3623300"/>
                <a:chExt cx="1046700" cy="1046700"/>
              </a:xfrm>
            </p:grpSpPr>
            <p:sp>
              <p:nvSpPr>
                <p:cNvPr id="661" name="Google Shape;661;p6"/>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6"/>
              <p:cNvGrpSpPr/>
              <p:nvPr/>
            </p:nvGrpSpPr>
            <p:grpSpPr>
              <a:xfrm>
                <a:off x="1417979" y="-1724180"/>
                <a:ext cx="580390" cy="3855366"/>
                <a:chOff x="522260" y="372820"/>
                <a:chExt cx="530958" cy="3527002"/>
              </a:xfrm>
            </p:grpSpPr>
            <p:grpSp>
              <p:nvGrpSpPr>
                <p:cNvPr id="664" name="Google Shape;664;p6"/>
                <p:cNvGrpSpPr/>
                <p:nvPr/>
              </p:nvGrpSpPr>
              <p:grpSpPr>
                <a:xfrm>
                  <a:off x="522260" y="372820"/>
                  <a:ext cx="530958" cy="3527002"/>
                  <a:chOff x="522260" y="372820"/>
                  <a:chExt cx="530958" cy="3527002"/>
                </a:xfrm>
              </p:grpSpPr>
              <p:grpSp>
                <p:nvGrpSpPr>
                  <p:cNvPr id="665" name="Google Shape;665;p6"/>
                  <p:cNvGrpSpPr/>
                  <p:nvPr/>
                </p:nvGrpSpPr>
                <p:grpSpPr>
                  <a:xfrm>
                    <a:off x="522260" y="2971595"/>
                    <a:ext cx="530958" cy="928227"/>
                    <a:chOff x="522260" y="2971595"/>
                    <a:chExt cx="530958" cy="928227"/>
                  </a:xfrm>
                </p:grpSpPr>
                <p:sp>
                  <p:nvSpPr>
                    <p:cNvPr id="666" name="Google Shape;666;p6"/>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6"/>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6"/>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6"/>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0" name="Google Shape;670;p6"/>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1" name="Google Shape;671;p6"/>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672" name="Google Shape;672;p6"/>
            <p:cNvGrpSpPr/>
            <p:nvPr/>
          </p:nvGrpSpPr>
          <p:grpSpPr>
            <a:xfrm>
              <a:off x="6196930" y="7"/>
              <a:ext cx="985363" cy="2629685"/>
              <a:chOff x="6010934" y="1"/>
              <a:chExt cx="1046700" cy="2793377"/>
            </a:xfrm>
          </p:grpSpPr>
          <p:grpSp>
            <p:nvGrpSpPr>
              <p:cNvPr id="673" name="Google Shape;673;p6"/>
              <p:cNvGrpSpPr/>
              <p:nvPr/>
            </p:nvGrpSpPr>
            <p:grpSpPr>
              <a:xfrm>
                <a:off x="6010934" y="1746678"/>
                <a:ext cx="1046700" cy="1046700"/>
                <a:chOff x="764100" y="3623300"/>
                <a:chExt cx="1046700" cy="1046700"/>
              </a:xfrm>
            </p:grpSpPr>
            <p:sp>
              <p:nvSpPr>
                <p:cNvPr id="674" name="Google Shape;674;p6"/>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6"/>
              <p:cNvGrpSpPr/>
              <p:nvPr/>
            </p:nvGrpSpPr>
            <p:grpSpPr>
              <a:xfrm>
                <a:off x="6308747" y="1"/>
                <a:ext cx="441786" cy="2571886"/>
                <a:chOff x="1121941" y="1609666"/>
                <a:chExt cx="404159" cy="2352837"/>
              </a:xfrm>
            </p:grpSpPr>
            <p:grpSp>
              <p:nvGrpSpPr>
                <p:cNvPr id="677" name="Google Shape;677;p6"/>
                <p:cNvGrpSpPr/>
                <p:nvPr/>
              </p:nvGrpSpPr>
              <p:grpSpPr>
                <a:xfrm>
                  <a:off x="1121941" y="1609666"/>
                  <a:ext cx="404159" cy="2352837"/>
                  <a:chOff x="1121941" y="1609666"/>
                  <a:chExt cx="404159" cy="2352837"/>
                </a:xfrm>
              </p:grpSpPr>
              <p:grpSp>
                <p:nvGrpSpPr>
                  <p:cNvPr id="678" name="Google Shape;678;p6"/>
                  <p:cNvGrpSpPr/>
                  <p:nvPr/>
                </p:nvGrpSpPr>
                <p:grpSpPr>
                  <a:xfrm>
                    <a:off x="1121941" y="2971595"/>
                    <a:ext cx="404159" cy="990908"/>
                    <a:chOff x="1121941" y="2969319"/>
                    <a:chExt cx="404159" cy="990908"/>
                  </a:xfrm>
                </p:grpSpPr>
                <p:sp>
                  <p:nvSpPr>
                    <p:cNvPr id="679" name="Google Shape;679;p6"/>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6"/>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6"/>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6"/>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3" name="Google Shape;683;p6"/>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6"/>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685" name="Google Shape;685;p6"/>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686" name="Google Shape;686;p6"/>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687" name="Google Shape;687;p6"/>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688" name="Google Shape;688;p6"/>
            <p:cNvGrpSpPr/>
            <p:nvPr/>
          </p:nvGrpSpPr>
          <p:grpSpPr>
            <a:xfrm>
              <a:off x="7192739" y="3730341"/>
              <a:ext cx="148551" cy="170121"/>
              <a:chOff x="3462796" y="2555878"/>
              <a:chExt cx="157798" cy="180711"/>
            </a:xfrm>
          </p:grpSpPr>
          <p:sp>
            <p:nvSpPr>
              <p:cNvPr id="689" name="Google Shape;689;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95"/>
        <p:cNvGrpSpPr/>
        <p:nvPr/>
      </p:nvGrpSpPr>
      <p:grpSpPr>
        <a:xfrm>
          <a:off x="0" y="0"/>
          <a:ext cx="0" cy="0"/>
          <a:chOff x="0" y="0"/>
          <a:chExt cx="0" cy="0"/>
        </a:xfrm>
      </p:grpSpPr>
      <p:sp>
        <p:nvSpPr>
          <p:cNvPr id="696" name="Google Shape;696;p7"/>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97" name="Google Shape;697;p7"/>
          <p:cNvSpPr txBox="1">
            <a:spLocks noGrp="1"/>
          </p:cNvSpPr>
          <p:nvPr>
            <p:ph type="body" idx="1"/>
          </p:nvPr>
        </p:nvSpPr>
        <p:spPr>
          <a:xfrm>
            <a:off x="702900"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698" name="Google Shape;698;p7"/>
          <p:cNvSpPr txBox="1">
            <a:spLocks noGrp="1"/>
          </p:cNvSpPr>
          <p:nvPr>
            <p:ph type="body" idx="2"/>
          </p:nvPr>
        </p:nvSpPr>
        <p:spPr>
          <a:xfrm>
            <a:off x="2873451"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699" name="Google Shape;699;p7"/>
          <p:cNvSpPr txBox="1">
            <a:spLocks noGrp="1"/>
          </p:cNvSpPr>
          <p:nvPr>
            <p:ph type="body" idx="3"/>
          </p:nvPr>
        </p:nvSpPr>
        <p:spPr>
          <a:xfrm>
            <a:off x="5044003"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700" name="Google Shape;700;p7"/>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701" name="Google Shape;701;p7"/>
          <p:cNvGrpSpPr/>
          <p:nvPr/>
        </p:nvGrpSpPr>
        <p:grpSpPr>
          <a:xfrm>
            <a:off x="6800134" y="-29"/>
            <a:ext cx="2382301" cy="4610466"/>
            <a:chOff x="6800134" y="-29"/>
            <a:chExt cx="2382301" cy="4610466"/>
          </a:xfrm>
        </p:grpSpPr>
        <p:grpSp>
          <p:nvGrpSpPr>
            <p:cNvPr id="702" name="Google Shape;702;p7"/>
            <p:cNvGrpSpPr/>
            <p:nvPr/>
          </p:nvGrpSpPr>
          <p:grpSpPr>
            <a:xfrm>
              <a:off x="7737776" y="-17"/>
              <a:ext cx="448629" cy="4610455"/>
              <a:chOff x="6798998" y="-1296139"/>
              <a:chExt cx="476555" cy="4897445"/>
            </a:xfrm>
          </p:grpSpPr>
          <p:sp>
            <p:nvSpPr>
              <p:cNvPr id="703" name="Google Shape;703;p7"/>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7"/>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7"/>
            <p:cNvGrpSpPr/>
            <p:nvPr/>
          </p:nvGrpSpPr>
          <p:grpSpPr>
            <a:xfrm>
              <a:off x="8636876" y="46"/>
              <a:ext cx="382387" cy="1450044"/>
              <a:chOff x="5578966" y="2422197"/>
              <a:chExt cx="406190" cy="1540306"/>
            </a:xfrm>
          </p:grpSpPr>
          <p:sp>
            <p:nvSpPr>
              <p:cNvPr id="706" name="Google Shape;706;p7"/>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7"/>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7"/>
            <p:cNvGrpSpPr/>
            <p:nvPr/>
          </p:nvGrpSpPr>
          <p:grpSpPr>
            <a:xfrm>
              <a:off x="8035385" y="23"/>
              <a:ext cx="439174" cy="2683136"/>
              <a:chOff x="6176324" y="940075"/>
              <a:chExt cx="466512" cy="2850155"/>
            </a:xfrm>
          </p:grpSpPr>
          <p:sp>
            <p:nvSpPr>
              <p:cNvPr id="709" name="Google Shape;709;p7"/>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7"/>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7"/>
            <p:cNvGrpSpPr/>
            <p:nvPr/>
          </p:nvGrpSpPr>
          <p:grpSpPr>
            <a:xfrm>
              <a:off x="6999976" y="11"/>
              <a:ext cx="271476" cy="3307837"/>
              <a:chOff x="7883572" y="308161"/>
              <a:chExt cx="288375" cy="3513742"/>
            </a:xfrm>
          </p:grpSpPr>
          <p:sp>
            <p:nvSpPr>
              <p:cNvPr id="712" name="Google Shape;712;p7"/>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7"/>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7"/>
            <p:cNvGrpSpPr/>
            <p:nvPr/>
          </p:nvGrpSpPr>
          <p:grpSpPr>
            <a:xfrm>
              <a:off x="6827964" y="636458"/>
              <a:ext cx="230791" cy="243118"/>
              <a:chOff x="3770248" y="2527300"/>
              <a:chExt cx="180404" cy="190055"/>
            </a:xfrm>
          </p:grpSpPr>
          <p:sp>
            <p:nvSpPr>
              <p:cNvPr id="715" name="Google Shape;715;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9" name="Google Shape;719;p7"/>
            <p:cNvGrpSpPr/>
            <p:nvPr/>
          </p:nvGrpSpPr>
          <p:grpSpPr>
            <a:xfrm>
              <a:off x="8763367" y="2641902"/>
              <a:ext cx="230809" cy="243156"/>
              <a:chOff x="3770248" y="2527300"/>
              <a:chExt cx="180404" cy="190055"/>
            </a:xfrm>
          </p:grpSpPr>
          <p:sp>
            <p:nvSpPr>
              <p:cNvPr id="720" name="Google Shape;720;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24" name="Google Shape;724;p7"/>
            <p:cNvGrpSpPr/>
            <p:nvPr/>
          </p:nvGrpSpPr>
          <p:grpSpPr>
            <a:xfrm rot="5400000">
              <a:off x="8655427" y="4253521"/>
              <a:ext cx="201871" cy="231166"/>
              <a:chOff x="3462796" y="2555878"/>
              <a:chExt cx="157798" cy="180711"/>
            </a:xfrm>
          </p:grpSpPr>
          <p:sp>
            <p:nvSpPr>
              <p:cNvPr id="725" name="Google Shape;725;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1" name="Google Shape;731;p7"/>
            <p:cNvGrpSpPr/>
            <p:nvPr/>
          </p:nvGrpSpPr>
          <p:grpSpPr>
            <a:xfrm rot="-2700000">
              <a:off x="7375305" y="1863439"/>
              <a:ext cx="169840" cy="178926"/>
              <a:chOff x="3770248" y="2527300"/>
              <a:chExt cx="180404" cy="190055"/>
            </a:xfrm>
          </p:grpSpPr>
          <p:sp>
            <p:nvSpPr>
              <p:cNvPr id="732" name="Google Shape;732;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6" name="Google Shape;736;p7"/>
            <p:cNvGrpSpPr/>
            <p:nvPr/>
          </p:nvGrpSpPr>
          <p:grpSpPr>
            <a:xfrm>
              <a:off x="6800134" y="23"/>
              <a:ext cx="985363" cy="1665685"/>
              <a:chOff x="2484475" y="1329455"/>
              <a:chExt cx="1046700" cy="1769370"/>
            </a:xfrm>
          </p:grpSpPr>
          <p:sp>
            <p:nvSpPr>
              <p:cNvPr id="737" name="Google Shape;737;p7"/>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7"/>
              <p:cNvGrpSpPr/>
              <p:nvPr/>
            </p:nvGrpSpPr>
            <p:grpSpPr>
              <a:xfrm>
                <a:off x="2769703" y="1329455"/>
                <a:ext cx="510180" cy="1483501"/>
                <a:chOff x="1818382" y="2433081"/>
                <a:chExt cx="466728" cy="1357150"/>
              </a:xfrm>
            </p:grpSpPr>
            <p:grpSp>
              <p:nvGrpSpPr>
                <p:cNvPr id="740" name="Google Shape;740;p7"/>
                <p:cNvGrpSpPr/>
                <p:nvPr/>
              </p:nvGrpSpPr>
              <p:grpSpPr>
                <a:xfrm>
                  <a:off x="1818382" y="2971595"/>
                  <a:ext cx="466728" cy="818636"/>
                  <a:chOff x="1818382" y="2942618"/>
                  <a:chExt cx="466728" cy="818636"/>
                </a:xfrm>
              </p:grpSpPr>
              <p:sp>
                <p:nvSpPr>
                  <p:cNvPr id="741" name="Google Shape;741;p7"/>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7"/>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7"/>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44" name="Google Shape;744;p7"/>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7"/>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746" name="Google Shape;746;p7"/>
            <p:cNvGrpSpPr/>
            <p:nvPr/>
          </p:nvGrpSpPr>
          <p:grpSpPr>
            <a:xfrm>
              <a:off x="8330194" y="-10"/>
              <a:ext cx="852241" cy="2641273"/>
              <a:chOff x="3961868" y="-891976"/>
              <a:chExt cx="905291" cy="2805686"/>
            </a:xfrm>
          </p:grpSpPr>
          <p:grpSp>
            <p:nvGrpSpPr>
              <p:cNvPr id="747" name="Google Shape;747;p7"/>
              <p:cNvGrpSpPr/>
              <p:nvPr/>
            </p:nvGrpSpPr>
            <p:grpSpPr>
              <a:xfrm>
                <a:off x="3961868" y="1008419"/>
                <a:ext cx="905291" cy="905291"/>
                <a:chOff x="764100" y="3623300"/>
                <a:chExt cx="1046700" cy="1046700"/>
              </a:xfrm>
            </p:grpSpPr>
            <p:sp>
              <p:nvSpPr>
                <p:cNvPr id="748" name="Google Shape;748;p7"/>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7"/>
              <p:cNvGrpSpPr/>
              <p:nvPr/>
            </p:nvGrpSpPr>
            <p:grpSpPr>
              <a:xfrm>
                <a:off x="4155315" y="-891976"/>
                <a:ext cx="522826" cy="2613070"/>
                <a:chOff x="2447534" y="1219291"/>
                <a:chExt cx="478297" cy="2390513"/>
              </a:xfrm>
            </p:grpSpPr>
            <p:grpSp>
              <p:nvGrpSpPr>
                <p:cNvPr id="751" name="Google Shape;751;p7"/>
                <p:cNvGrpSpPr/>
                <p:nvPr/>
              </p:nvGrpSpPr>
              <p:grpSpPr>
                <a:xfrm>
                  <a:off x="2447534" y="1219291"/>
                  <a:ext cx="478297" cy="2390513"/>
                  <a:chOff x="2447534" y="1219291"/>
                  <a:chExt cx="478297" cy="2390513"/>
                </a:xfrm>
              </p:grpSpPr>
              <p:grpSp>
                <p:nvGrpSpPr>
                  <p:cNvPr id="752" name="Google Shape;752;p7"/>
                  <p:cNvGrpSpPr/>
                  <p:nvPr/>
                </p:nvGrpSpPr>
                <p:grpSpPr>
                  <a:xfrm>
                    <a:off x="2447534" y="2971595"/>
                    <a:ext cx="478297" cy="638209"/>
                    <a:chOff x="2447534" y="3081786"/>
                    <a:chExt cx="478297" cy="638209"/>
                  </a:xfrm>
                </p:grpSpPr>
                <p:sp>
                  <p:nvSpPr>
                    <p:cNvPr id="753" name="Google Shape;753;p7"/>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7"/>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7"/>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56" name="Google Shape;756;p7"/>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7" name="Google Shape;757;p7"/>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758" name="Google Shape;758;p7"/>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759" name="Google Shape;759;p7"/>
            <p:cNvGrpSpPr/>
            <p:nvPr/>
          </p:nvGrpSpPr>
          <p:grpSpPr>
            <a:xfrm>
              <a:off x="7811773" y="-2"/>
              <a:ext cx="492189" cy="1837864"/>
              <a:chOff x="5194218" y="-536312"/>
              <a:chExt cx="522827" cy="1952267"/>
            </a:xfrm>
          </p:grpSpPr>
          <p:grpSp>
            <p:nvGrpSpPr>
              <p:cNvPr id="760" name="Google Shape;760;p7"/>
              <p:cNvGrpSpPr/>
              <p:nvPr/>
            </p:nvGrpSpPr>
            <p:grpSpPr>
              <a:xfrm>
                <a:off x="5194218" y="893129"/>
                <a:ext cx="522827" cy="522827"/>
                <a:chOff x="764100" y="3623300"/>
                <a:chExt cx="1046700" cy="1046700"/>
              </a:xfrm>
            </p:grpSpPr>
            <p:sp>
              <p:nvSpPr>
                <p:cNvPr id="761" name="Google Shape;761;p7"/>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7"/>
              <p:cNvGrpSpPr/>
              <p:nvPr/>
            </p:nvGrpSpPr>
            <p:grpSpPr>
              <a:xfrm>
                <a:off x="5371921" y="-536312"/>
                <a:ext cx="182209" cy="1814066"/>
                <a:chOff x="3305183" y="1663032"/>
                <a:chExt cx="166690" cy="1659561"/>
              </a:xfrm>
            </p:grpSpPr>
            <p:grpSp>
              <p:nvGrpSpPr>
                <p:cNvPr id="764" name="Google Shape;764;p7"/>
                <p:cNvGrpSpPr/>
                <p:nvPr/>
              </p:nvGrpSpPr>
              <p:grpSpPr>
                <a:xfrm>
                  <a:off x="3305183" y="1663032"/>
                  <a:ext cx="166690" cy="1659561"/>
                  <a:chOff x="3305183" y="1663032"/>
                  <a:chExt cx="166690" cy="1659561"/>
                </a:xfrm>
              </p:grpSpPr>
              <p:grpSp>
                <p:nvGrpSpPr>
                  <p:cNvPr id="765" name="Google Shape;765;p7"/>
                  <p:cNvGrpSpPr/>
                  <p:nvPr/>
                </p:nvGrpSpPr>
                <p:grpSpPr>
                  <a:xfrm>
                    <a:off x="3305183" y="2971595"/>
                    <a:ext cx="166690" cy="350998"/>
                    <a:chOff x="3305183" y="3146560"/>
                    <a:chExt cx="166690" cy="350998"/>
                  </a:xfrm>
                </p:grpSpPr>
                <p:sp>
                  <p:nvSpPr>
                    <p:cNvPr id="766" name="Google Shape;766;p7"/>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7"/>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7"/>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69" name="Google Shape;769;p7"/>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7"/>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771" name="Google Shape;771;p7"/>
            <p:cNvGrpSpPr/>
            <p:nvPr/>
          </p:nvGrpSpPr>
          <p:grpSpPr>
            <a:xfrm>
              <a:off x="8018879" y="-29"/>
              <a:ext cx="810166" cy="4470272"/>
              <a:chOff x="7824797" y="-1724181"/>
              <a:chExt cx="860597" cy="4748536"/>
            </a:xfrm>
          </p:grpSpPr>
          <p:grpSp>
            <p:nvGrpSpPr>
              <p:cNvPr id="772" name="Google Shape;772;p7"/>
              <p:cNvGrpSpPr/>
              <p:nvPr/>
            </p:nvGrpSpPr>
            <p:grpSpPr>
              <a:xfrm>
                <a:off x="7824797" y="1891931"/>
                <a:ext cx="860597" cy="1132425"/>
                <a:chOff x="764100" y="3623300"/>
                <a:chExt cx="1046700" cy="1046700"/>
              </a:xfrm>
            </p:grpSpPr>
            <p:sp>
              <p:nvSpPr>
                <p:cNvPr id="773" name="Google Shape;773;p7"/>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7"/>
              <p:cNvGrpSpPr/>
              <p:nvPr/>
            </p:nvGrpSpPr>
            <p:grpSpPr>
              <a:xfrm>
                <a:off x="8100547" y="-1724181"/>
                <a:ext cx="300376" cy="4529867"/>
                <a:chOff x="3792712" y="-322375"/>
                <a:chExt cx="274793" cy="4144055"/>
              </a:xfrm>
            </p:grpSpPr>
            <p:grpSp>
              <p:nvGrpSpPr>
                <p:cNvPr id="776" name="Google Shape;776;p7"/>
                <p:cNvGrpSpPr/>
                <p:nvPr/>
              </p:nvGrpSpPr>
              <p:grpSpPr>
                <a:xfrm>
                  <a:off x="3792712" y="-322375"/>
                  <a:ext cx="274793" cy="4144055"/>
                  <a:chOff x="3792712" y="-322375"/>
                  <a:chExt cx="274793" cy="4144055"/>
                </a:xfrm>
              </p:grpSpPr>
              <p:grpSp>
                <p:nvGrpSpPr>
                  <p:cNvPr id="777" name="Google Shape;777;p7"/>
                  <p:cNvGrpSpPr/>
                  <p:nvPr/>
                </p:nvGrpSpPr>
                <p:grpSpPr>
                  <a:xfrm>
                    <a:off x="3792712" y="2971595"/>
                    <a:ext cx="274793" cy="850085"/>
                    <a:chOff x="3792712" y="2879468"/>
                    <a:chExt cx="274793" cy="850085"/>
                  </a:xfrm>
                </p:grpSpPr>
                <p:sp>
                  <p:nvSpPr>
                    <p:cNvPr id="778" name="Google Shape;778;p7"/>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7"/>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7"/>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81" name="Google Shape;781;p7"/>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 name="Google Shape;782;p7"/>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783" name="Google Shape;783;p7"/>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784" name="Google Shape;784;p7"/>
            <p:cNvGrpSpPr/>
            <p:nvPr/>
          </p:nvGrpSpPr>
          <p:grpSpPr>
            <a:xfrm>
              <a:off x="7184797" y="-17"/>
              <a:ext cx="985363" cy="3905971"/>
              <a:chOff x="1192601" y="-1724180"/>
              <a:chExt cx="1046700" cy="4149108"/>
            </a:xfrm>
          </p:grpSpPr>
          <p:grpSp>
            <p:nvGrpSpPr>
              <p:cNvPr id="785" name="Google Shape;785;p7"/>
              <p:cNvGrpSpPr/>
              <p:nvPr/>
            </p:nvGrpSpPr>
            <p:grpSpPr>
              <a:xfrm>
                <a:off x="1192601" y="1378228"/>
                <a:ext cx="1046700" cy="1046700"/>
                <a:chOff x="764100" y="3623300"/>
                <a:chExt cx="1046700" cy="1046700"/>
              </a:xfrm>
            </p:grpSpPr>
            <p:sp>
              <p:nvSpPr>
                <p:cNvPr id="786" name="Google Shape;786;p7"/>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7"/>
              <p:cNvGrpSpPr/>
              <p:nvPr/>
            </p:nvGrpSpPr>
            <p:grpSpPr>
              <a:xfrm>
                <a:off x="1417979" y="-1724180"/>
                <a:ext cx="580390" cy="3855366"/>
                <a:chOff x="522260" y="372820"/>
                <a:chExt cx="530958" cy="3527002"/>
              </a:xfrm>
            </p:grpSpPr>
            <p:grpSp>
              <p:nvGrpSpPr>
                <p:cNvPr id="789" name="Google Shape;789;p7"/>
                <p:cNvGrpSpPr/>
                <p:nvPr/>
              </p:nvGrpSpPr>
              <p:grpSpPr>
                <a:xfrm>
                  <a:off x="522260" y="372820"/>
                  <a:ext cx="530958" cy="3527002"/>
                  <a:chOff x="522260" y="372820"/>
                  <a:chExt cx="530958" cy="3527002"/>
                </a:xfrm>
              </p:grpSpPr>
              <p:grpSp>
                <p:nvGrpSpPr>
                  <p:cNvPr id="790" name="Google Shape;790;p7"/>
                  <p:cNvGrpSpPr/>
                  <p:nvPr/>
                </p:nvGrpSpPr>
                <p:grpSpPr>
                  <a:xfrm>
                    <a:off x="522260" y="2971595"/>
                    <a:ext cx="530958" cy="928227"/>
                    <a:chOff x="522260" y="2971595"/>
                    <a:chExt cx="530958" cy="928227"/>
                  </a:xfrm>
                </p:grpSpPr>
                <p:sp>
                  <p:nvSpPr>
                    <p:cNvPr id="791" name="Google Shape;791;p7"/>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7"/>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7"/>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7"/>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95" name="Google Shape;795;p7"/>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 name="Google Shape;796;p7"/>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797" name="Google Shape;797;p7"/>
            <p:cNvGrpSpPr/>
            <p:nvPr/>
          </p:nvGrpSpPr>
          <p:grpSpPr>
            <a:xfrm>
              <a:off x="7192739" y="3730341"/>
              <a:ext cx="148551" cy="170121"/>
              <a:chOff x="3462796" y="2555878"/>
              <a:chExt cx="157798" cy="180711"/>
            </a:xfrm>
          </p:grpSpPr>
          <p:sp>
            <p:nvSpPr>
              <p:cNvPr id="798" name="Google Shape;798;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04" name="Google Shape;804;p7"/>
          <p:cNvGrpSpPr/>
          <p:nvPr/>
        </p:nvGrpSpPr>
        <p:grpSpPr>
          <a:xfrm>
            <a:off x="278809" y="823842"/>
            <a:ext cx="288376" cy="330267"/>
            <a:chOff x="3462796" y="2555878"/>
            <a:chExt cx="157798" cy="180711"/>
          </a:xfrm>
        </p:grpSpPr>
        <p:sp>
          <p:nvSpPr>
            <p:cNvPr id="805" name="Google Shape;805;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7"/>
        <p:cNvGrpSpPr/>
        <p:nvPr/>
      </p:nvGrpSpPr>
      <p:grpSpPr>
        <a:xfrm>
          <a:off x="0" y="0"/>
          <a:ext cx="0" cy="0"/>
          <a:chOff x="0" y="0"/>
          <a:chExt cx="0" cy="0"/>
        </a:xfrm>
      </p:grpSpPr>
      <p:sp>
        <p:nvSpPr>
          <p:cNvPr id="1098" name="Google Shape;1098;p1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099" name="Google Shape;1099;p10"/>
          <p:cNvGrpSpPr/>
          <p:nvPr/>
        </p:nvGrpSpPr>
        <p:grpSpPr>
          <a:xfrm>
            <a:off x="6800134" y="-29"/>
            <a:ext cx="2382301" cy="4610466"/>
            <a:chOff x="6800134" y="-29"/>
            <a:chExt cx="2382301" cy="4610466"/>
          </a:xfrm>
        </p:grpSpPr>
        <p:grpSp>
          <p:nvGrpSpPr>
            <p:cNvPr id="1100" name="Google Shape;1100;p10"/>
            <p:cNvGrpSpPr/>
            <p:nvPr/>
          </p:nvGrpSpPr>
          <p:grpSpPr>
            <a:xfrm>
              <a:off x="7737776" y="-17"/>
              <a:ext cx="448629" cy="4610455"/>
              <a:chOff x="6798998" y="-1296139"/>
              <a:chExt cx="476555" cy="4897445"/>
            </a:xfrm>
          </p:grpSpPr>
          <p:sp>
            <p:nvSpPr>
              <p:cNvPr id="1101" name="Google Shape;1101;p10"/>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10"/>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10"/>
            <p:cNvGrpSpPr/>
            <p:nvPr/>
          </p:nvGrpSpPr>
          <p:grpSpPr>
            <a:xfrm>
              <a:off x="8636876" y="46"/>
              <a:ext cx="382387" cy="1450044"/>
              <a:chOff x="5578966" y="2422197"/>
              <a:chExt cx="406190" cy="1540306"/>
            </a:xfrm>
          </p:grpSpPr>
          <p:sp>
            <p:nvSpPr>
              <p:cNvPr id="1104" name="Google Shape;1104;p10"/>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10"/>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10"/>
            <p:cNvGrpSpPr/>
            <p:nvPr/>
          </p:nvGrpSpPr>
          <p:grpSpPr>
            <a:xfrm>
              <a:off x="8035385" y="23"/>
              <a:ext cx="439174" cy="2683136"/>
              <a:chOff x="6176324" y="940075"/>
              <a:chExt cx="466512" cy="2850155"/>
            </a:xfrm>
          </p:grpSpPr>
          <p:sp>
            <p:nvSpPr>
              <p:cNvPr id="1107" name="Google Shape;1107;p10"/>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10"/>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10"/>
            <p:cNvGrpSpPr/>
            <p:nvPr/>
          </p:nvGrpSpPr>
          <p:grpSpPr>
            <a:xfrm>
              <a:off x="6999976" y="11"/>
              <a:ext cx="271476" cy="3307837"/>
              <a:chOff x="7883572" y="308161"/>
              <a:chExt cx="288375" cy="3513742"/>
            </a:xfrm>
          </p:grpSpPr>
          <p:sp>
            <p:nvSpPr>
              <p:cNvPr id="1110" name="Google Shape;1110;p10"/>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10"/>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10"/>
            <p:cNvGrpSpPr/>
            <p:nvPr/>
          </p:nvGrpSpPr>
          <p:grpSpPr>
            <a:xfrm>
              <a:off x="6827964" y="636458"/>
              <a:ext cx="230791" cy="243118"/>
              <a:chOff x="3770248" y="2527300"/>
              <a:chExt cx="180404" cy="190055"/>
            </a:xfrm>
          </p:grpSpPr>
          <p:sp>
            <p:nvSpPr>
              <p:cNvPr id="1113" name="Google Shape;1113;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17" name="Google Shape;1117;p10"/>
            <p:cNvGrpSpPr/>
            <p:nvPr/>
          </p:nvGrpSpPr>
          <p:grpSpPr>
            <a:xfrm>
              <a:off x="8763367" y="2641902"/>
              <a:ext cx="230809" cy="243156"/>
              <a:chOff x="3770248" y="2527300"/>
              <a:chExt cx="180404" cy="190055"/>
            </a:xfrm>
          </p:grpSpPr>
          <p:sp>
            <p:nvSpPr>
              <p:cNvPr id="1118" name="Google Shape;1118;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2" name="Google Shape;1122;p10"/>
            <p:cNvGrpSpPr/>
            <p:nvPr/>
          </p:nvGrpSpPr>
          <p:grpSpPr>
            <a:xfrm rot="5400000">
              <a:off x="8655427" y="4253521"/>
              <a:ext cx="201871" cy="231166"/>
              <a:chOff x="3462796" y="2555878"/>
              <a:chExt cx="157798" cy="180711"/>
            </a:xfrm>
          </p:grpSpPr>
          <p:sp>
            <p:nvSpPr>
              <p:cNvPr id="1123" name="Google Shape;1123;p1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1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1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1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1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1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9" name="Google Shape;1129;p10"/>
            <p:cNvGrpSpPr/>
            <p:nvPr/>
          </p:nvGrpSpPr>
          <p:grpSpPr>
            <a:xfrm rot="-2700000">
              <a:off x="7375305" y="1863439"/>
              <a:ext cx="169840" cy="178926"/>
              <a:chOff x="3770248" y="2527300"/>
              <a:chExt cx="180404" cy="190055"/>
            </a:xfrm>
          </p:grpSpPr>
          <p:sp>
            <p:nvSpPr>
              <p:cNvPr id="1130" name="Google Shape;1130;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34" name="Google Shape;1134;p10"/>
            <p:cNvGrpSpPr/>
            <p:nvPr/>
          </p:nvGrpSpPr>
          <p:grpSpPr>
            <a:xfrm>
              <a:off x="6800134" y="23"/>
              <a:ext cx="985363" cy="1665685"/>
              <a:chOff x="2484475" y="1329455"/>
              <a:chExt cx="1046700" cy="1769370"/>
            </a:xfrm>
          </p:grpSpPr>
          <p:sp>
            <p:nvSpPr>
              <p:cNvPr id="1135" name="Google Shape;1135;p10"/>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0"/>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7" name="Google Shape;1137;p10"/>
              <p:cNvGrpSpPr/>
              <p:nvPr/>
            </p:nvGrpSpPr>
            <p:grpSpPr>
              <a:xfrm>
                <a:off x="2769703" y="1329455"/>
                <a:ext cx="510180" cy="1483501"/>
                <a:chOff x="1818382" y="2433081"/>
                <a:chExt cx="466728" cy="1357150"/>
              </a:xfrm>
            </p:grpSpPr>
            <p:grpSp>
              <p:nvGrpSpPr>
                <p:cNvPr id="1138" name="Google Shape;1138;p10"/>
                <p:cNvGrpSpPr/>
                <p:nvPr/>
              </p:nvGrpSpPr>
              <p:grpSpPr>
                <a:xfrm>
                  <a:off x="1818382" y="2971595"/>
                  <a:ext cx="466728" cy="818636"/>
                  <a:chOff x="1818382" y="2942618"/>
                  <a:chExt cx="466728" cy="818636"/>
                </a:xfrm>
              </p:grpSpPr>
              <p:sp>
                <p:nvSpPr>
                  <p:cNvPr id="1139" name="Google Shape;1139;p10"/>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10"/>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10"/>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42" name="Google Shape;1142;p10"/>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10"/>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1144" name="Google Shape;1144;p10"/>
            <p:cNvGrpSpPr/>
            <p:nvPr/>
          </p:nvGrpSpPr>
          <p:grpSpPr>
            <a:xfrm>
              <a:off x="8330194" y="-10"/>
              <a:ext cx="852241" cy="2641273"/>
              <a:chOff x="3961868" y="-891976"/>
              <a:chExt cx="905291" cy="2805686"/>
            </a:xfrm>
          </p:grpSpPr>
          <p:grpSp>
            <p:nvGrpSpPr>
              <p:cNvPr id="1145" name="Google Shape;1145;p10"/>
              <p:cNvGrpSpPr/>
              <p:nvPr/>
            </p:nvGrpSpPr>
            <p:grpSpPr>
              <a:xfrm>
                <a:off x="3961868" y="1008419"/>
                <a:ext cx="905291" cy="905291"/>
                <a:chOff x="764100" y="3623300"/>
                <a:chExt cx="1046700" cy="1046700"/>
              </a:xfrm>
            </p:grpSpPr>
            <p:sp>
              <p:nvSpPr>
                <p:cNvPr id="1146" name="Google Shape;1146;p10"/>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0"/>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10"/>
              <p:cNvGrpSpPr/>
              <p:nvPr/>
            </p:nvGrpSpPr>
            <p:grpSpPr>
              <a:xfrm>
                <a:off x="4155315" y="-891976"/>
                <a:ext cx="522826" cy="2613070"/>
                <a:chOff x="2447534" y="1219291"/>
                <a:chExt cx="478297" cy="2390513"/>
              </a:xfrm>
            </p:grpSpPr>
            <p:grpSp>
              <p:nvGrpSpPr>
                <p:cNvPr id="1149" name="Google Shape;1149;p10"/>
                <p:cNvGrpSpPr/>
                <p:nvPr/>
              </p:nvGrpSpPr>
              <p:grpSpPr>
                <a:xfrm>
                  <a:off x="2447534" y="1219291"/>
                  <a:ext cx="478297" cy="2390513"/>
                  <a:chOff x="2447534" y="1219291"/>
                  <a:chExt cx="478297" cy="2390513"/>
                </a:xfrm>
              </p:grpSpPr>
              <p:grpSp>
                <p:nvGrpSpPr>
                  <p:cNvPr id="1150" name="Google Shape;1150;p10"/>
                  <p:cNvGrpSpPr/>
                  <p:nvPr/>
                </p:nvGrpSpPr>
                <p:grpSpPr>
                  <a:xfrm>
                    <a:off x="2447534" y="2971595"/>
                    <a:ext cx="478297" cy="638209"/>
                    <a:chOff x="2447534" y="3081786"/>
                    <a:chExt cx="478297" cy="638209"/>
                  </a:xfrm>
                </p:grpSpPr>
                <p:sp>
                  <p:nvSpPr>
                    <p:cNvPr id="1151" name="Google Shape;1151;p10"/>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10"/>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10"/>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54" name="Google Shape;1154;p10"/>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10"/>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1156" name="Google Shape;1156;p10"/>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1157" name="Google Shape;1157;p10"/>
            <p:cNvGrpSpPr/>
            <p:nvPr/>
          </p:nvGrpSpPr>
          <p:grpSpPr>
            <a:xfrm>
              <a:off x="7811773" y="-2"/>
              <a:ext cx="492189" cy="1837864"/>
              <a:chOff x="5194218" y="-536312"/>
              <a:chExt cx="522827" cy="1952267"/>
            </a:xfrm>
          </p:grpSpPr>
          <p:grpSp>
            <p:nvGrpSpPr>
              <p:cNvPr id="1158" name="Google Shape;1158;p10"/>
              <p:cNvGrpSpPr/>
              <p:nvPr/>
            </p:nvGrpSpPr>
            <p:grpSpPr>
              <a:xfrm>
                <a:off x="5194218" y="893129"/>
                <a:ext cx="522827" cy="522827"/>
                <a:chOff x="764100" y="3623300"/>
                <a:chExt cx="1046700" cy="1046700"/>
              </a:xfrm>
            </p:grpSpPr>
            <p:sp>
              <p:nvSpPr>
                <p:cNvPr id="1159" name="Google Shape;1159;p10"/>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0"/>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10"/>
              <p:cNvGrpSpPr/>
              <p:nvPr/>
            </p:nvGrpSpPr>
            <p:grpSpPr>
              <a:xfrm>
                <a:off x="5371921" y="-536312"/>
                <a:ext cx="182209" cy="1814066"/>
                <a:chOff x="3305183" y="1663032"/>
                <a:chExt cx="166690" cy="1659561"/>
              </a:xfrm>
            </p:grpSpPr>
            <p:grpSp>
              <p:nvGrpSpPr>
                <p:cNvPr id="1162" name="Google Shape;1162;p10"/>
                <p:cNvGrpSpPr/>
                <p:nvPr/>
              </p:nvGrpSpPr>
              <p:grpSpPr>
                <a:xfrm>
                  <a:off x="3305183" y="1663032"/>
                  <a:ext cx="166690" cy="1659561"/>
                  <a:chOff x="3305183" y="1663032"/>
                  <a:chExt cx="166690" cy="1659561"/>
                </a:xfrm>
              </p:grpSpPr>
              <p:grpSp>
                <p:nvGrpSpPr>
                  <p:cNvPr id="1163" name="Google Shape;1163;p10"/>
                  <p:cNvGrpSpPr/>
                  <p:nvPr/>
                </p:nvGrpSpPr>
                <p:grpSpPr>
                  <a:xfrm>
                    <a:off x="3305183" y="2971595"/>
                    <a:ext cx="166690" cy="350998"/>
                    <a:chOff x="3305183" y="3146560"/>
                    <a:chExt cx="166690" cy="350998"/>
                  </a:xfrm>
                </p:grpSpPr>
                <p:sp>
                  <p:nvSpPr>
                    <p:cNvPr id="1164" name="Google Shape;1164;p10"/>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10"/>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10"/>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67" name="Google Shape;1167;p10"/>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8" name="Google Shape;1168;p10"/>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169" name="Google Shape;1169;p10"/>
            <p:cNvGrpSpPr/>
            <p:nvPr/>
          </p:nvGrpSpPr>
          <p:grpSpPr>
            <a:xfrm>
              <a:off x="8018879" y="-29"/>
              <a:ext cx="810166" cy="4470272"/>
              <a:chOff x="7824797" y="-1724181"/>
              <a:chExt cx="860597" cy="4748536"/>
            </a:xfrm>
          </p:grpSpPr>
          <p:grpSp>
            <p:nvGrpSpPr>
              <p:cNvPr id="1170" name="Google Shape;1170;p10"/>
              <p:cNvGrpSpPr/>
              <p:nvPr/>
            </p:nvGrpSpPr>
            <p:grpSpPr>
              <a:xfrm>
                <a:off x="7824797" y="1891931"/>
                <a:ext cx="860597" cy="1132425"/>
                <a:chOff x="764100" y="3623300"/>
                <a:chExt cx="1046700" cy="1046700"/>
              </a:xfrm>
            </p:grpSpPr>
            <p:sp>
              <p:nvSpPr>
                <p:cNvPr id="1171" name="Google Shape;1171;p10"/>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0"/>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10"/>
              <p:cNvGrpSpPr/>
              <p:nvPr/>
            </p:nvGrpSpPr>
            <p:grpSpPr>
              <a:xfrm>
                <a:off x="8100547" y="-1724181"/>
                <a:ext cx="300376" cy="4529867"/>
                <a:chOff x="3792712" y="-322375"/>
                <a:chExt cx="274793" cy="4144055"/>
              </a:xfrm>
            </p:grpSpPr>
            <p:grpSp>
              <p:nvGrpSpPr>
                <p:cNvPr id="1174" name="Google Shape;1174;p10"/>
                <p:cNvGrpSpPr/>
                <p:nvPr/>
              </p:nvGrpSpPr>
              <p:grpSpPr>
                <a:xfrm>
                  <a:off x="3792712" y="-322375"/>
                  <a:ext cx="274793" cy="4144055"/>
                  <a:chOff x="3792712" y="-322375"/>
                  <a:chExt cx="274793" cy="4144055"/>
                </a:xfrm>
              </p:grpSpPr>
              <p:grpSp>
                <p:nvGrpSpPr>
                  <p:cNvPr id="1175" name="Google Shape;1175;p10"/>
                  <p:cNvGrpSpPr/>
                  <p:nvPr/>
                </p:nvGrpSpPr>
                <p:grpSpPr>
                  <a:xfrm>
                    <a:off x="3792712" y="2971595"/>
                    <a:ext cx="274793" cy="850085"/>
                    <a:chOff x="3792712" y="2879468"/>
                    <a:chExt cx="274793" cy="850085"/>
                  </a:xfrm>
                </p:grpSpPr>
                <p:sp>
                  <p:nvSpPr>
                    <p:cNvPr id="1176" name="Google Shape;1176;p10"/>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10"/>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10"/>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79" name="Google Shape;1179;p10"/>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0" name="Google Shape;1180;p10"/>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181" name="Google Shape;1181;p10"/>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182" name="Google Shape;1182;p10"/>
            <p:cNvGrpSpPr/>
            <p:nvPr/>
          </p:nvGrpSpPr>
          <p:grpSpPr>
            <a:xfrm>
              <a:off x="7184797" y="-17"/>
              <a:ext cx="985363" cy="3905971"/>
              <a:chOff x="1192601" y="-1724180"/>
              <a:chExt cx="1046700" cy="4149108"/>
            </a:xfrm>
          </p:grpSpPr>
          <p:grpSp>
            <p:nvGrpSpPr>
              <p:cNvPr id="1183" name="Google Shape;1183;p10"/>
              <p:cNvGrpSpPr/>
              <p:nvPr/>
            </p:nvGrpSpPr>
            <p:grpSpPr>
              <a:xfrm>
                <a:off x="1192601" y="1378228"/>
                <a:ext cx="1046700" cy="1046700"/>
                <a:chOff x="764100" y="3623300"/>
                <a:chExt cx="1046700" cy="1046700"/>
              </a:xfrm>
            </p:grpSpPr>
            <p:sp>
              <p:nvSpPr>
                <p:cNvPr id="1184" name="Google Shape;1184;p10"/>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0"/>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10"/>
              <p:cNvGrpSpPr/>
              <p:nvPr/>
            </p:nvGrpSpPr>
            <p:grpSpPr>
              <a:xfrm>
                <a:off x="1417979" y="-1724180"/>
                <a:ext cx="580390" cy="3855366"/>
                <a:chOff x="522260" y="372820"/>
                <a:chExt cx="530958" cy="3527002"/>
              </a:xfrm>
            </p:grpSpPr>
            <p:grpSp>
              <p:nvGrpSpPr>
                <p:cNvPr id="1187" name="Google Shape;1187;p10"/>
                <p:cNvGrpSpPr/>
                <p:nvPr/>
              </p:nvGrpSpPr>
              <p:grpSpPr>
                <a:xfrm>
                  <a:off x="522260" y="372820"/>
                  <a:ext cx="530958" cy="3527002"/>
                  <a:chOff x="522260" y="372820"/>
                  <a:chExt cx="530958" cy="3527002"/>
                </a:xfrm>
              </p:grpSpPr>
              <p:grpSp>
                <p:nvGrpSpPr>
                  <p:cNvPr id="1188" name="Google Shape;1188;p10"/>
                  <p:cNvGrpSpPr/>
                  <p:nvPr/>
                </p:nvGrpSpPr>
                <p:grpSpPr>
                  <a:xfrm>
                    <a:off x="522260" y="2971595"/>
                    <a:ext cx="530958" cy="928227"/>
                    <a:chOff x="522260" y="2971595"/>
                    <a:chExt cx="530958" cy="928227"/>
                  </a:xfrm>
                </p:grpSpPr>
                <p:sp>
                  <p:nvSpPr>
                    <p:cNvPr id="1189" name="Google Shape;1189;p10"/>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10"/>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10"/>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10"/>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93" name="Google Shape;1193;p10"/>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10"/>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195" name="Google Shape;1195;p10"/>
            <p:cNvGrpSpPr/>
            <p:nvPr/>
          </p:nvGrpSpPr>
          <p:grpSpPr>
            <a:xfrm>
              <a:off x="7192739" y="3730341"/>
              <a:ext cx="148551" cy="170121"/>
              <a:chOff x="3462796" y="2555878"/>
              <a:chExt cx="157798" cy="180711"/>
            </a:xfrm>
          </p:grpSpPr>
          <p:sp>
            <p:nvSpPr>
              <p:cNvPr id="1196" name="Google Shape;1196;p1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1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1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1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1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1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 Top drawing">
  <p:cSld name="BLANK_1">
    <p:spTree>
      <p:nvGrpSpPr>
        <p:cNvPr id="1" name="Shape 1202"/>
        <p:cNvGrpSpPr/>
        <p:nvPr/>
      </p:nvGrpSpPr>
      <p:grpSpPr>
        <a:xfrm>
          <a:off x="0" y="0"/>
          <a:ext cx="0" cy="0"/>
          <a:chOff x="0" y="0"/>
          <a:chExt cx="0" cy="0"/>
        </a:xfrm>
      </p:grpSpPr>
      <p:sp>
        <p:nvSpPr>
          <p:cNvPr id="1203" name="Google Shape;1203;p1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204" name="Google Shape;1204;p11"/>
          <p:cNvGrpSpPr/>
          <p:nvPr/>
        </p:nvGrpSpPr>
        <p:grpSpPr>
          <a:xfrm>
            <a:off x="501117" y="14"/>
            <a:ext cx="222106" cy="963625"/>
            <a:chOff x="6176324" y="1765810"/>
            <a:chExt cx="466512" cy="2024421"/>
          </a:xfrm>
        </p:grpSpPr>
        <p:sp>
          <p:nvSpPr>
            <p:cNvPr id="1205" name="Google Shape;1205;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1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11"/>
          <p:cNvGrpSpPr/>
          <p:nvPr/>
        </p:nvGrpSpPr>
        <p:grpSpPr>
          <a:xfrm>
            <a:off x="4054453" y="110"/>
            <a:ext cx="281103" cy="638706"/>
            <a:chOff x="4897958" y="2723139"/>
            <a:chExt cx="514087" cy="1168081"/>
          </a:xfrm>
        </p:grpSpPr>
        <p:sp>
          <p:nvSpPr>
            <p:cNvPr id="1208" name="Google Shape;1208;p11"/>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11"/>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 name="Google Shape;1210;p11"/>
          <p:cNvGrpSpPr/>
          <p:nvPr/>
        </p:nvGrpSpPr>
        <p:grpSpPr>
          <a:xfrm>
            <a:off x="2016228" y="118"/>
            <a:ext cx="222105" cy="594985"/>
            <a:chOff x="5578966" y="2874382"/>
            <a:chExt cx="406190" cy="1088121"/>
          </a:xfrm>
        </p:grpSpPr>
        <p:sp>
          <p:nvSpPr>
            <p:cNvPr id="1211" name="Google Shape;1211;p1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1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11"/>
          <p:cNvGrpSpPr/>
          <p:nvPr/>
        </p:nvGrpSpPr>
        <p:grpSpPr>
          <a:xfrm>
            <a:off x="2887321" y="81"/>
            <a:ext cx="255089" cy="1042043"/>
            <a:chOff x="6176324" y="1884520"/>
            <a:chExt cx="466512" cy="1905711"/>
          </a:xfrm>
        </p:grpSpPr>
        <p:sp>
          <p:nvSpPr>
            <p:cNvPr id="1214" name="Google Shape;1214;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1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 name="Google Shape;1216;p11"/>
          <p:cNvGrpSpPr/>
          <p:nvPr/>
        </p:nvGrpSpPr>
        <p:grpSpPr>
          <a:xfrm>
            <a:off x="835052" y="109"/>
            <a:ext cx="260580" cy="559437"/>
            <a:chOff x="6798998" y="2578195"/>
            <a:chExt cx="476555" cy="1023111"/>
          </a:xfrm>
        </p:grpSpPr>
        <p:sp>
          <p:nvSpPr>
            <p:cNvPr id="1217" name="Google Shape;1217;p1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1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11"/>
          <p:cNvGrpSpPr/>
          <p:nvPr/>
        </p:nvGrpSpPr>
        <p:grpSpPr>
          <a:xfrm>
            <a:off x="4849828" y="86"/>
            <a:ext cx="93214" cy="745528"/>
            <a:chOff x="7576714" y="1965553"/>
            <a:chExt cx="170472" cy="1363439"/>
          </a:xfrm>
        </p:grpSpPr>
        <p:sp>
          <p:nvSpPr>
            <p:cNvPr id="1220" name="Google Shape;1220;p11"/>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11"/>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222;p11"/>
          <p:cNvGrpSpPr/>
          <p:nvPr/>
        </p:nvGrpSpPr>
        <p:grpSpPr>
          <a:xfrm>
            <a:off x="1449079" y="70"/>
            <a:ext cx="157683" cy="1169334"/>
            <a:chOff x="7883572" y="1683399"/>
            <a:chExt cx="288375" cy="2138505"/>
          </a:xfrm>
        </p:grpSpPr>
        <p:sp>
          <p:nvSpPr>
            <p:cNvPr id="1223" name="Google Shape;1223;p1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1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 name="Google Shape;1225;p11"/>
          <p:cNvGrpSpPr/>
          <p:nvPr/>
        </p:nvGrpSpPr>
        <p:grpSpPr>
          <a:xfrm>
            <a:off x="817647" y="92422"/>
            <a:ext cx="86284" cy="98813"/>
            <a:chOff x="3462796" y="2555878"/>
            <a:chExt cx="157798" cy="180711"/>
          </a:xfrm>
        </p:grpSpPr>
        <p:sp>
          <p:nvSpPr>
            <p:cNvPr id="1226" name="Google Shape;1226;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32" name="Google Shape;1232;p11"/>
          <p:cNvGrpSpPr/>
          <p:nvPr/>
        </p:nvGrpSpPr>
        <p:grpSpPr>
          <a:xfrm>
            <a:off x="2393331" y="638764"/>
            <a:ext cx="98645" cy="103922"/>
            <a:chOff x="3770248" y="2527300"/>
            <a:chExt cx="180404" cy="190055"/>
          </a:xfrm>
        </p:grpSpPr>
        <p:sp>
          <p:nvSpPr>
            <p:cNvPr id="1233" name="Google Shape;1233;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37" name="Google Shape;1237;p11"/>
          <p:cNvGrpSpPr/>
          <p:nvPr/>
        </p:nvGrpSpPr>
        <p:grpSpPr>
          <a:xfrm>
            <a:off x="4448250" y="26354"/>
            <a:ext cx="117260" cy="134286"/>
            <a:chOff x="3462796" y="2555878"/>
            <a:chExt cx="157798" cy="180711"/>
          </a:xfrm>
        </p:grpSpPr>
        <p:sp>
          <p:nvSpPr>
            <p:cNvPr id="1238" name="Google Shape;1238;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44" name="Google Shape;1244;p11"/>
          <p:cNvGrpSpPr/>
          <p:nvPr/>
        </p:nvGrpSpPr>
        <p:grpSpPr>
          <a:xfrm>
            <a:off x="3457306" y="904099"/>
            <a:ext cx="134058" cy="141230"/>
            <a:chOff x="3770248" y="2527300"/>
            <a:chExt cx="180404" cy="190055"/>
          </a:xfrm>
        </p:grpSpPr>
        <p:sp>
          <p:nvSpPr>
            <p:cNvPr id="1245" name="Google Shape;1245;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49" name="Google Shape;1249;p11"/>
          <p:cNvGrpSpPr/>
          <p:nvPr/>
        </p:nvGrpSpPr>
        <p:grpSpPr>
          <a:xfrm rot="5400000">
            <a:off x="3320205" y="266918"/>
            <a:ext cx="117260" cy="134268"/>
            <a:chOff x="3462796" y="2555878"/>
            <a:chExt cx="157798" cy="180711"/>
          </a:xfrm>
        </p:grpSpPr>
        <p:sp>
          <p:nvSpPr>
            <p:cNvPr id="1250" name="Google Shape;1250;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56" name="Google Shape;1256;p11"/>
          <p:cNvGrpSpPr/>
          <p:nvPr/>
        </p:nvGrpSpPr>
        <p:grpSpPr>
          <a:xfrm>
            <a:off x="490004" y="711414"/>
            <a:ext cx="98645" cy="103922"/>
            <a:chOff x="3770248" y="2527300"/>
            <a:chExt cx="180404" cy="190055"/>
          </a:xfrm>
        </p:grpSpPr>
        <p:sp>
          <p:nvSpPr>
            <p:cNvPr id="1257" name="Google Shape;1257;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1" name="Google Shape;1261;p11"/>
          <p:cNvGrpSpPr/>
          <p:nvPr/>
        </p:nvGrpSpPr>
        <p:grpSpPr>
          <a:xfrm rot="-2700000">
            <a:off x="4871785" y="1077752"/>
            <a:ext cx="98633" cy="103910"/>
            <a:chOff x="3770248" y="2527300"/>
            <a:chExt cx="180404" cy="190055"/>
          </a:xfrm>
        </p:grpSpPr>
        <p:sp>
          <p:nvSpPr>
            <p:cNvPr id="1262" name="Google Shape;1262;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6" name="Google Shape;1266;p11"/>
          <p:cNvGrpSpPr/>
          <p:nvPr/>
        </p:nvGrpSpPr>
        <p:grpSpPr>
          <a:xfrm>
            <a:off x="1552394" y="34"/>
            <a:ext cx="572336" cy="1286416"/>
            <a:chOff x="2484475" y="746199"/>
            <a:chExt cx="1046700" cy="2352626"/>
          </a:xfrm>
        </p:grpSpPr>
        <p:sp>
          <p:nvSpPr>
            <p:cNvPr id="1267" name="Google Shape;1267;p1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9" name="Google Shape;1269;p11"/>
            <p:cNvGrpSpPr/>
            <p:nvPr/>
          </p:nvGrpSpPr>
          <p:grpSpPr>
            <a:xfrm>
              <a:off x="2769703" y="746199"/>
              <a:ext cx="510180" cy="2066757"/>
              <a:chOff x="1818382" y="1899501"/>
              <a:chExt cx="466728" cy="1890730"/>
            </a:xfrm>
          </p:grpSpPr>
          <p:grpSp>
            <p:nvGrpSpPr>
              <p:cNvPr id="1270" name="Google Shape;1270;p11"/>
              <p:cNvGrpSpPr/>
              <p:nvPr/>
            </p:nvGrpSpPr>
            <p:grpSpPr>
              <a:xfrm>
                <a:off x="1818382" y="2971595"/>
                <a:ext cx="466728" cy="818636"/>
                <a:chOff x="1818382" y="2942618"/>
                <a:chExt cx="466728" cy="818636"/>
              </a:xfrm>
            </p:grpSpPr>
            <p:sp>
              <p:nvSpPr>
                <p:cNvPr id="1271" name="Google Shape;1271;p1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1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1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74" name="Google Shape;1274;p1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1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276" name="Google Shape;1276;p11"/>
          <p:cNvGrpSpPr/>
          <p:nvPr/>
        </p:nvGrpSpPr>
        <p:grpSpPr>
          <a:xfrm>
            <a:off x="2360233" y="30"/>
            <a:ext cx="495013" cy="706398"/>
            <a:chOff x="3961868" y="621833"/>
            <a:chExt cx="905291" cy="1291877"/>
          </a:xfrm>
        </p:grpSpPr>
        <p:grpSp>
          <p:nvGrpSpPr>
            <p:cNvPr id="1277" name="Google Shape;1277;p11"/>
            <p:cNvGrpSpPr/>
            <p:nvPr/>
          </p:nvGrpSpPr>
          <p:grpSpPr>
            <a:xfrm>
              <a:off x="3961868" y="1008419"/>
              <a:ext cx="905291" cy="905291"/>
              <a:chOff x="764100" y="3623300"/>
              <a:chExt cx="1046700" cy="1046700"/>
            </a:xfrm>
          </p:grpSpPr>
          <p:sp>
            <p:nvSpPr>
              <p:cNvPr id="1278" name="Google Shape;1278;p1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0" name="Google Shape;1280;p11"/>
            <p:cNvGrpSpPr/>
            <p:nvPr/>
          </p:nvGrpSpPr>
          <p:grpSpPr>
            <a:xfrm>
              <a:off x="4155315" y="621833"/>
              <a:ext cx="522826" cy="1099260"/>
              <a:chOff x="2447534" y="2604168"/>
              <a:chExt cx="478297" cy="1005636"/>
            </a:xfrm>
          </p:grpSpPr>
          <p:grpSp>
            <p:nvGrpSpPr>
              <p:cNvPr id="1281" name="Google Shape;1281;p11"/>
              <p:cNvGrpSpPr/>
              <p:nvPr/>
            </p:nvGrpSpPr>
            <p:grpSpPr>
              <a:xfrm>
                <a:off x="2447534" y="2604168"/>
                <a:ext cx="478297" cy="1005636"/>
                <a:chOff x="2447534" y="2604168"/>
                <a:chExt cx="478297" cy="1005636"/>
              </a:xfrm>
            </p:grpSpPr>
            <p:grpSp>
              <p:nvGrpSpPr>
                <p:cNvPr id="1282" name="Google Shape;1282;p11"/>
                <p:cNvGrpSpPr/>
                <p:nvPr/>
              </p:nvGrpSpPr>
              <p:grpSpPr>
                <a:xfrm>
                  <a:off x="2447534" y="2971595"/>
                  <a:ext cx="478297" cy="638209"/>
                  <a:chOff x="2447534" y="3081786"/>
                  <a:chExt cx="478297" cy="638209"/>
                </a:xfrm>
              </p:grpSpPr>
              <p:sp>
                <p:nvSpPr>
                  <p:cNvPr id="1283" name="Google Shape;1283;p1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1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1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86" name="Google Shape;1286;p1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7" name="Google Shape;1287;p1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288" name="Google Shape;1288;p1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289" name="Google Shape;1289;p11"/>
          <p:cNvGrpSpPr/>
          <p:nvPr/>
        </p:nvGrpSpPr>
        <p:grpSpPr>
          <a:xfrm>
            <a:off x="3034082" y="24"/>
            <a:ext cx="285882" cy="434231"/>
            <a:chOff x="5194218" y="621823"/>
            <a:chExt cx="522827" cy="794132"/>
          </a:xfrm>
        </p:grpSpPr>
        <p:grpSp>
          <p:nvGrpSpPr>
            <p:cNvPr id="1290" name="Google Shape;1290;p11"/>
            <p:cNvGrpSpPr/>
            <p:nvPr/>
          </p:nvGrpSpPr>
          <p:grpSpPr>
            <a:xfrm>
              <a:off x="5194218" y="893129"/>
              <a:ext cx="522827" cy="522827"/>
              <a:chOff x="764100" y="3623300"/>
              <a:chExt cx="1046700" cy="1046700"/>
            </a:xfrm>
          </p:grpSpPr>
          <p:sp>
            <p:nvSpPr>
              <p:cNvPr id="1291" name="Google Shape;1291;p1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3" name="Google Shape;1293;p11"/>
            <p:cNvGrpSpPr/>
            <p:nvPr/>
          </p:nvGrpSpPr>
          <p:grpSpPr>
            <a:xfrm>
              <a:off x="5371921" y="621823"/>
              <a:ext cx="182209" cy="655932"/>
              <a:chOff x="3305183" y="2722527"/>
              <a:chExt cx="166690" cy="600065"/>
            </a:xfrm>
          </p:grpSpPr>
          <p:grpSp>
            <p:nvGrpSpPr>
              <p:cNvPr id="1294" name="Google Shape;1294;p11"/>
              <p:cNvGrpSpPr/>
              <p:nvPr/>
            </p:nvGrpSpPr>
            <p:grpSpPr>
              <a:xfrm>
                <a:off x="3305183" y="2722527"/>
                <a:ext cx="166690" cy="600065"/>
                <a:chOff x="3305183" y="2722527"/>
                <a:chExt cx="166690" cy="600065"/>
              </a:xfrm>
            </p:grpSpPr>
            <p:grpSp>
              <p:nvGrpSpPr>
                <p:cNvPr id="1295" name="Google Shape;1295;p11"/>
                <p:cNvGrpSpPr/>
                <p:nvPr/>
              </p:nvGrpSpPr>
              <p:grpSpPr>
                <a:xfrm>
                  <a:off x="3305183" y="2971595"/>
                  <a:ext cx="166690" cy="350998"/>
                  <a:chOff x="3305183" y="3146560"/>
                  <a:chExt cx="166690" cy="350998"/>
                </a:xfrm>
              </p:grpSpPr>
              <p:sp>
                <p:nvSpPr>
                  <p:cNvPr id="1296" name="Google Shape;1296;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99" name="Google Shape;1299;p1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0" name="Google Shape;1300;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01" name="Google Shape;1301;p11"/>
          <p:cNvGrpSpPr/>
          <p:nvPr/>
        </p:nvGrpSpPr>
        <p:grpSpPr>
          <a:xfrm>
            <a:off x="4472482" y="42"/>
            <a:ext cx="470574" cy="1177689"/>
            <a:chOff x="7824797" y="870572"/>
            <a:chExt cx="860597" cy="2153783"/>
          </a:xfrm>
        </p:grpSpPr>
        <p:grpSp>
          <p:nvGrpSpPr>
            <p:cNvPr id="1302" name="Google Shape;1302;p11"/>
            <p:cNvGrpSpPr/>
            <p:nvPr/>
          </p:nvGrpSpPr>
          <p:grpSpPr>
            <a:xfrm>
              <a:off x="7824797" y="1891931"/>
              <a:ext cx="860597" cy="1132425"/>
              <a:chOff x="764100" y="3623300"/>
              <a:chExt cx="1046700" cy="1046700"/>
            </a:xfrm>
          </p:grpSpPr>
          <p:sp>
            <p:nvSpPr>
              <p:cNvPr id="1303" name="Google Shape;1303;p11"/>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11"/>
            <p:cNvGrpSpPr/>
            <p:nvPr/>
          </p:nvGrpSpPr>
          <p:grpSpPr>
            <a:xfrm>
              <a:off x="8100547" y="870572"/>
              <a:ext cx="300376" cy="1935114"/>
              <a:chOff x="3792712" y="2051381"/>
              <a:chExt cx="274793" cy="1770299"/>
            </a:xfrm>
          </p:grpSpPr>
          <p:grpSp>
            <p:nvGrpSpPr>
              <p:cNvPr id="1306" name="Google Shape;1306;p11"/>
              <p:cNvGrpSpPr/>
              <p:nvPr/>
            </p:nvGrpSpPr>
            <p:grpSpPr>
              <a:xfrm>
                <a:off x="3792712" y="2051381"/>
                <a:ext cx="274793" cy="1770299"/>
                <a:chOff x="3792712" y="2051381"/>
                <a:chExt cx="274793" cy="1770299"/>
              </a:xfrm>
            </p:grpSpPr>
            <p:grpSp>
              <p:nvGrpSpPr>
                <p:cNvPr id="1307" name="Google Shape;1307;p11"/>
                <p:cNvGrpSpPr/>
                <p:nvPr/>
              </p:nvGrpSpPr>
              <p:grpSpPr>
                <a:xfrm>
                  <a:off x="3792712" y="2971595"/>
                  <a:ext cx="274793" cy="850085"/>
                  <a:chOff x="3792712" y="2879468"/>
                  <a:chExt cx="274793" cy="850085"/>
                </a:xfrm>
              </p:grpSpPr>
              <p:sp>
                <p:nvSpPr>
                  <p:cNvPr id="1308" name="Google Shape;1308;p11"/>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11"/>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11"/>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11" name="Google Shape;1311;p11"/>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2" name="Google Shape;1312;p11"/>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med" len="med"/>
                <a:tailEnd type="none" w="med" len="med"/>
              </a:ln>
            </p:spPr>
          </p:sp>
          <p:sp>
            <p:nvSpPr>
              <p:cNvPr id="1313" name="Google Shape;1313;p11"/>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med" len="med"/>
                <a:tailEnd type="none" w="med" len="med"/>
              </a:ln>
            </p:spPr>
          </p:sp>
        </p:grpSp>
      </p:grpSp>
      <p:grpSp>
        <p:nvGrpSpPr>
          <p:cNvPr id="1314" name="Google Shape;1314;p11"/>
          <p:cNvGrpSpPr/>
          <p:nvPr/>
        </p:nvGrpSpPr>
        <p:grpSpPr>
          <a:xfrm>
            <a:off x="845998" y="42"/>
            <a:ext cx="572336" cy="917921"/>
            <a:chOff x="1192601" y="746213"/>
            <a:chExt cx="1046700" cy="1678715"/>
          </a:xfrm>
        </p:grpSpPr>
        <p:grpSp>
          <p:nvGrpSpPr>
            <p:cNvPr id="1315" name="Google Shape;1315;p11"/>
            <p:cNvGrpSpPr/>
            <p:nvPr/>
          </p:nvGrpSpPr>
          <p:grpSpPr>
            <a:xfrm>
              <a:off x="1192601" y="1378228"/>
              <a:ext cx="1046700" cy="1046700"/>
              <a:chOff x="764100" y="3623300"/>
              <a:chExt cx="1046700" cy="1046700"/>
            </a:xfrm>
          </p:grpSpPr>
          <p:sp>
            <p:nvSpPr>
              <p:cNvPr id="1316" name="Google Shape;1316;p1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11"/>
            <p:cNvGrpSpPr/>
            <p:nvPr/>
          </p:nvGrpSpPr>
          <p:grpSpPr>
            <a:xfrm>
              <a:off x="1417979" y="746213"/>
              <a:ext cx="580390" cy="1384973"/>
              <a:chOff x="522260" y="2632808"/>
              <a:chExt cx="530958" cy="1267014"/>
            </a:xfrm>
          </p:grpSpPr>
          <p:grpSp>
            <p:nvGrpSpPr>
              <p:cNvPr id="1319" name="Google Shape;1319;p11"/>
              <p:cNvGrpSpPr/>
              <p:nvPr/>
            </p:nvGrpSpPr>
            <p:grpSpPr>
              <a:xfrm>
                <a:off x="522260" y="2632808"/>
                <a:ext cx="530958" cy="1267014"/>
                <a:chOff x="522260" y="2632808"/>
                <a:chExt cx="530958" cy="1267014"/>
              </a:xfrm>
            </p:grpSpPr>
            <p:grpSp>
              <p:nvGrpSpPr>
                <p:cNvPr id="1320" name="Google Shape;1320;p11"/>
                <p:cNvGrpSpPr/>
                <p:nvPr/>
              </p:nvGrpSpPr>
              <p:grpSpPr>
                <a:xfrm>
                  <a:off x="522260" y="2971595"/>
                  <a:ext cx="530958" cy="928227"/>
                  <a:chOff x="522260" y="2971595"/>
                  <a:chExt cx="530958" cy="928227"/>
                </a:xfrm>
              </p:grpSpPr>
              <p:sp>
                <p:nvSpPr>
                  <p:cNvPr id="1321" name="Google Shape;1321;p1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1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1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1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25" name="Google Shape;1325;p1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6" name="Google Shape;1326;p1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327" name="Google Shape;1327;p11"/>
          <p:cNvGrpSpPr/>
          <p:nvPr/>
        </p:nvGrpSpPr>
        <p:grpSpPr>
          <a:xfrm>
            <a:off x="3480662" y="46"/>
            <a:ext cx="572336" cy="1051386"/>
            <a:chOff x="6010934" y="870580"/>
            <a:chExt cx="1046700" cy="1922797"/>
          </a:xfrm>
        </p:grpSpPr>
        <p:grpSp>
          <p:nvGrpSpPr>
            <p:cNvPr id="1328" name="Google Shape;1328;p11"/>
            <p:cNvGrpSpPr/>
            <p:nvPr/>
          </p:nvGrpSpPr>
          <p:grpSpPr>
            <a:xfrm>
              <a:off x="6010934" y="1746678"/>
              <a:ext cx="1046700" cy="1046700"/>
              <a:chOff x="764100" y="3623300"/>
              <a:chExt cx="1046700" cy="1046700"/>
            </a:xfrm>
          </p:grpSpPr>
          <p:sp>
            <p:nvSpPr>
              <p:cNvPr id="1329" name="Google Shape;1329;p1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11"/>
            <p:cNvGrpSpPr/>
            <p:nvPr/>
          </p:nvGrpSpPr>
          <p:grpSpPr>
            <a:xfrm>
              <a:off x="6308747" y="870580"/>
              <a:ext cx="441786" cy="1701306"/>
              <a:chOff x="1121941" y="2406098"/>
              <a:chExt cx="404159" cy="1556405"/>
            </a:xfrm>
          </p:grpSpPr>
          <p:grpSp>
            <p:nvGrpSpPr>
              <p:cNvPr id="1332" name="Google Shape;1332;p11"/>
              <p:cNvGrpSpPr/>
              <p:nvPr/>
            </p:nvGrpSpPr>
            <p:grpSpPr>
              <a:xfrm>
                <a:off x="1121941" y="2406098"/>
                <a:ext cx="404159" cy="1556405"/>
                <a:chOff x="1121941" y="2406098"/>
                <a:chExt cx="404159" cy="1556405"/>
              </a:xfrm>
            </p:grpSpPr>
            <p:grpSp>
              <p:nvGrpSpPr>
                <p:cNvPr id="1333" name="Google Shape;1333;p11"/>
                <p:cNvGrpSpPr/>
                <p:nvPr/>
              </p:nvGrpSpPr>
              <p:grpSpPr>
                <a:xfrm>
                  <a:off x="1121941" y="2971595"/>
                  <a:ext cx="404159" cy="990908"/>
                  <a:chOff x="1121941" y="2969319"/>
                  <a:chExt cx="404159" cy="990908"/>
                </a:xfrm>
              </p:grpSpPr>
              <p:sp>
                <p:nvSpPr>
                  <p:cNvPr id="1334" name="Google Shape;1334;p1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1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1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1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38" name="Google Shape;1338;p1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9" name="Google Shape;1339;p1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340" name="Google Shape;1340;p1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341" name="Google Shape;1341;p1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342" name="Google Shape;1342;p1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343" name="Google Shape;1343;p11"/>
          <p:cNvGrpSpPr/>
          <p:nvPr/>
        </p:nvGrpSpPr>
        <p:grpSpPr>
          <a:xfrm>
            <a:off x="588526" y="36"/>
            <a:ext cx="285882" cy="1099601"/>
            <a:chOff x="721731" y="746204"/>
            <a:chExt cx="522827" cy="2010974"/>
          </a:xfrm>
        </p:grpSpPr>
        <p:grpSp>
          <p:nvGrpSpPr>
            <p:cNvPr id="1344" name="Google Shape;1344;p11"/>
            <p:cNvGrpSpPr/>
            <p:nvPr/>
          </p:nvGrpSpPr>
          <p:grpSpPr>
            <a:xfrm>
              <a:off x="721731" y="2234351"/>
              <a:ext cx="522827" cy="522827"/>
              <a:chOff x="764100" y="3623300"/>
              <a:chExt cx="1046700" cy="1046700"/>
            </a:xfrm>
          </p:grpSpPr>
          <p:sp>
            <p:nvSpPr>
              <p:cNvPr id="1345" name="Google Shape;1345;p1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11"/>
            <p:cNvGrpSpPr/>
            <p:nvPr/>
          </p:nvGrpSpPr>
          <p:grpSpPr>
            <a:xfrm>
              <a:off x="892053" y="746204"/>
              <a:ext cx="182209" cy="1869993"/>
              <a:chOff x="3305183" y="1611869"/>
              <a:chExt cx="166690" cy="1710724"/>
            </a:xfrm>
          </p:grpSpPr>
          <p:grpSp>
            <p:nvGrpSpPr>
              <p:cNvPr id="1348" name="Google Shape;1348;p11"/>
              <p:cNvGrpSpPr/>
              <p:nvPr/>
            </p:nvGrpSpPr>
            <p:grpSpPr>
              <a:xfrm>
                <a:off x="3305183" y="1611869"/>
                <a:ext cx="166690" cy="1710724"/>
                <a:chOff x="3305183" y="1611869"/>
                <a:chExt cx="166690" cy="1710724"/>
              </a:xfrm>
            </p:grpSpPr>
            <p:grpSp>
              <p:nvGrpSpPr>
                <p:cNvPr id="1349" name="Google Shape;1349;p11"/>
                <p:cNvGrpSpPr/>
                <p:nvPr/>
              </p:nvGrpSpPr>
              <p:grpSpPr>
                <a:xfrm>
                  <a:off x="3305183" y="2971595"/>
                  <a:ext cx="166690" cy="350998"/>
                  <a:chOff x="3305183" y="3146560"/>
                  <a:chExt cx="166690" cy="350998"/>
                </a:xfrm>
              </p:grpSpPr>
              <p:sp>
                <p:nvSpPr>
                  <p:cNvPr id="1350" name="Google Shape;1350;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53" name="Google Shape;1353;p1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 name="Google Shape;1354;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55" name="Google Shape;1355;p11"/>
          <p:cNvGrpSpPr/>
          <p:nvPr/>
        </p:nvGrpSpPr>
        <p:grpSpPr>
          <a:xfrm>
            <a:off x="5102111" y="14"/>
            <a:ext cx="222106" cy="963625"/>
            <a:chOff x="6176324" y="1765810"/>
            <a:chExt cx="466512" cy="2024421"/>
          </a:xfrm>
        </p:grpSpPr>
        <p:sp>
          <p:nvSpPr>
            <p:cNvPr id="1356" name="Google Shape;1356;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1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8" name="Google Shape;1358;p11"/>
          <p:cNvGrpSpPr/>
          <p:nvPr/>
        </p:nvGrpSpPr>
        <p:grpSpPr>
          <a:xfrm>
            <a:off x="6617222" y="118"/>
            <a:ext cx="222105" cy="594985"/>
            <a:chOff x="5578966" y="2874382"/>
            <a:chExt cx="406190" cy="1088121"/>
          </a:xfrm>
        </p:grpSpPr>
        <p:sp>
          <p:nvSpPr>
            <p:cNvPr id="1359" name="Google Shape;1359;p1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1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1"/>
          <p:cNvGrpSpPr/>
          <p:nvPr/>
        </p:nvGrpSpPr>
        <p:grpSpPr>
          <a:xfrm>
            <a:off x="7488315" y="81"/>
            <a:ext cx="255089" cy="1042043"/>
            <a:chOff x="6176324" y="1884520"/>
            <a:chExt cx="466512" cy="1905711"/>
          </a:xfrm>
        </p:grpSpPr>
        <p:sp>
          <p:nvSpPr>
            <p:cNvPr id="1362" name="Google Shape;1362;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1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11"/>
          <p:cNvGrpSpPr/>
          <p:nvPr/>
        </p:nvGrpSpPr>
        <p:grpSpPr>
          <a:xfrm>
            <a:off x="5436046" y="109"/>
            <a:ext cx="260580" cy="559437"/>
            <a:chOff x="6798998" y="2578195"/>
            <a:chExt cx="476555" cy="1023111"/>
          </a:xfrm>
        </p:grpSpPr>
        <p:sp>
          <p:nvSpPr>
            <p:cNvPr id="1365" name="Google Shape;1365;p1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1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7" name="Google Shape;1367;p11"/>
          <p:cNvGrpSpPr/>
          <p:nvPr/>
        </p:nvGrpSpPr>
        <p:grpSpPr>
          <a:xfrm>
            <a:off x="6050073" y="70"/>
            <a:ext cx="157683" cy="1169334"/>
            <a:chOff x="7883572" y="1683399"/>
            <a:chExt cx="288375" cy="2138505"/>
          </a:xfrm>
        </p:grpSpPr>
        <p:sp>
          <p:nvSpPr>
            <p:cNvPr id="1368" name="Google Shape;1368;p1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1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1"/>
          <p:cNvGrpSpPr/>
          <p:nvPr/>
        </p:nvGrpSpPr>
        <p:grpSpPr>
          <a:xfrm>
            <a:off x="5418641" y="92422"/>
            <a:ext cx="86284" cy="98813"/>
            <a:chOff x="3462796" y="2555878"/>
            <a:chExt cx="157798" cy="180711"/>
          </a:xfrm>
        </p:grpSpPr>
        <p:sp>
          <p:nvSpPr>
            <p:cNvPr id="1371" name="Google Shape;1371;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77" name="Google Shape;1377;p11"/>
          <p:cNvGrpSpPr/>
          <p:nvPr/>
        </p:nvGrpSpPr>
        <p:grpSpPr>
          <a:xfrm>
            <a:off x="6994325" y="638764"/>
            <a:ext cx="98645" cy="103922"/>
            <a:chOff x="3770248" y="2527300"/>
            <a:chExt cx="180404" cy="190055"/>
          </a:xfrm>
        </p:grpSpPr>
        <p:sp>
          <p:nvSpPr>
            <p:cNvPr id="1378" name="Google Shape;1378;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82" name="Google Shape;1382;p11"/>
          <p:cNvGrpSpPr/>
          <p:nvPr/>
        </p:nvGrpSpPr>
        <p:grpSpPr>
          <a:xfrm>
            <a:off x="8058300" y="904099"/>
            <a:ext cx="134058" cy="141230"/>
            <a:chOff x="3770248" y="2527300"/>
            <a:chExt cx="180404" cy="190055"/>
          </a:xfrm>
        </p:grpSpPr>
        <p:sp>
          <p:nvSpPr>
            <p:cNvPr id="1383" name="Google Shape;1383;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87" name="Google Shape;1387;p11"/>
          <p:cNvGrpSpPr/>
          <p:nvPr/>
        </p:nvGrpSpPr>
        <p:grpSpPr>
          <a:xfrm rot="5400000">
            <a:off x="7921199" y="266918"/>
            <a:ext cx="117260" cy="134268"/>
            <a:chOff x="3462796" y="2555878"/>
            <a:chExt cx="157798" cy="180711"/>
          </a:xfrm>
        </p:grpSpPr>
        <p:sp>
          <p:nvSpPr>
            <p:cNvPr id="1388" name="Google Shape;1388;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4" name="Google Shape;1394;p11"/>
          <p:cNvGrpSpPr/>
          <p:nvPr/>
        </p:nvGrpSpPr>
        <p:grpSpPr>
          <a:xfrm>
            <a:off x="5090998" y="711414"/>
            <a:ext cx="98645" cy="103922"/>
            <a:chOff x="3770248" y="2527300"/>
            <a:chExt cx="180404" cy="190055"/>
          </a:xfrm>
        </p:grpSpPr>
        <p:sp>
          <p:nvSpPr>
            <p:cNvPr id="1395" name="Google Shape;1395;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9" name="Google Shape;1399;p11"/>
          <p:cNvGrpSpPr/>
          <p:nvPr/>
        </p:nvGrpSpPr>
        <p:grpSpPr>
          <a:xfrm>
            <a:off x="6153388" y="34"/>
            <a:ext cx="572336" cy="1286416"/>
            <a:chOff x="2484475" y="746199"/>
            <a:chExt cx="1046700" cy="2352626"/>
          </a:xfrm>
        </p:grpSpPr>
        <p:sp>
          <p:nvSpPr>
            <p:cNvPr id="1400" name="Google Shape;1400;p1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11"/>
            <p:cNvGrpSpPr/>
            <p:nvPr/>
          </p:nvGrpSpPr>
          <p:grpSpPr>
            <a:xfrm>
              <a:off x="2769703" y="746199"/>
              <a:ext cx="510180" cy="2066757"/>
              <a:chOff x="1818382" y="1899501"/>
              <a:chExt cx="466728" cy="1890730"/>
            </a:xfrm>
          </p:grpSpPr>
          <p:grpSp>
            <p:nvGrpSpPr>
              <p:cNvPr id="1403" name="Google Shape;1403;p11"/>
              <p:cNvGrpSpPr/>
              <p:nvPr/>
            </p:nvGrpSpPr>
            <p:grpSpPr>
              <a:xfrm>
                <a:off x="1818382" y="2971595"/>
                <a:ext cx="466728" cy="818636"/>
                <a:chOff x="1818382" y="2942618"/>
                <a:chExt cx="466728" cy="818636"/>
              </a:xfrm>
            </p:grpSpPr>
            <p:sp>
              <p:nvSpPr>
                <p:cNvPr id="1404" name="Google Shape;1404;p1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1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1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07" name="Google Shape;1407;p1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8" name="Google Shape;1408;p1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409" name="Google Shape;1409;p11"/>
          <p:cNvGrpSpPr/>
          <p:nvPr/>
        </p:nvGrpSpPr>
        <p:grpSpPr>
          <a:xfrm>
            <a:off x="6961227" y="30"/>
            <a:ext cx="495013" cy="706398"/>
            <a:chOff x="3961868" y="621833"/>
            <a:chExt cx="905291" cy="1291877"/>
          </a:xfrm>
        </p:grpSpPr>
        <p:grpSp>
          <p:nvGrpSpPr>
            <p:cNvPr id="1410" name="Google Shape;1410;p11"/>
            <p:cNvGrpSpPr/>
            <p:nvPr/>
          </p:nvGrpSpPr>
          <p:grpSpPr>
            <a:xfrm>
              <a:off x="3961868" y="1008419"/>
              <a:ext cx="905291" cy="905291"/>
              <a:chOff x="764100" y="3623300"/>
              <a:chExt cx="1046700" cy="1046700"/>
            </a:xfrm>
          </p:grpSpPr>
          <p:sp>
            <p:nvSpPr>
              <p:cNvPr id="1411" name="Google Shape;1411;p1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11"/>
            <p:cNvGrpSpPr/>
            <p:nvPr/>
          </p:nvGrpSpPr>
          <p:grpSpPr>
            <a:xfrm>
              <a:off x="4155315" y="621833"/>
              <a:ext cx="522826" cy="1099260"/>
              <a:chOff x="2447534" y="2604168"/>
              <a:chExt cx="478297" cy="1005636"/>
            </a:xfrm>
          </p:grpSpPr>
          <p:grpSp>
            <p:nvGrpSpPr>
              <p:cNvPr id="1414" name="Google Shape;1414;p11"/>
              <p:cNvGrpSpPr/>
              <p:nvPr/>
            </p:nvGrpSpPr>
            <p:grpSpPr>
              <a:xfrm>
                <a:off x="2447534" y="2604168"/>
                <a:ext cx="478297" cy="1005636"/>
                <a:chOff x="2447534" y="2604168"/>
                <a:chExt cx="478297" cy="1005636"/>
              </a:xfrm>
            </p:grpSpPr>
            <p:grpSp>
              <p:nvGrpSpPr>
                <p:cNvPr id="1415" name="Google Shape;1415;p11"/>
                <p:cNvGrpSpPr/>
                <p:nvPr/>
              </p:nvGrpSpPr>
              <p:grpSpPr>
                <a:xfrm>
                  <a:off x="2447534" y="2971595"/>
                  <a:ext cx="478297" cy="638209"/>
                  <a:chOff x="2447534" y="3081786"/>
                  <a:chExt cx="478297" cy="638209"/>
                </a:xfrm>
              </p:grpSpPr>
              <p:sp>
                <p:nvSpPr>
                  <p:cNvPr id="1416" name="Google Shape;1416;p1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7" name="Google Shape;1417;p1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8" name="Google Shape;1418;p1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19" name="Google Shape;1419;p1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1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421" name="Google Shape;1421;p1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422" name="Google Shape;1422;p11"/>
          <p:cNvGrpSpPr/>
          <p:nvPr/>
        </p:nvGrpSpPr>
        <p:grpSpPr>
          <a:xfrm>
            <a:off x="7635076" y="24"/>
            <a:ext cx="285882" cy="434231"/>
            <a:chOff x="5194218" y="621823"/>
            <a:chExt cx="522827" cy="794132"/>
          </a:xfrm>
        </p:grpSpPr>
        <p:grpSp>
          <p:nvGrpSpPr>
            <p:cNvPr id="1423" name="Google Shape;1423;p11"/>
            <p:cNvGrpSpPr/>
            <p:nvPr/>
          </p:nvGrpSpPr>
          <p:grpSpPr>
            <a:xfrm>
              <a:off x="5194218" y="893129"/>
              <a:ext cx="522827" cy="522827"/>
              <a:chOff x="764100" y="3623300"/>
              <a:chExt cx="1046700" cy="1046700"/>
            </a:xfrm>
          </p:grpSpPr>
          <p:sp>
            <p:nvSpPr>
              <p:cNvPr id="1424" name="Google Shape;1424;p1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6" name="Google Shape;1426;p11"/>
            <p:cNvGrpSpPr/>
            <p:nvPr/>
          </p:nvGrpSpPr>
          <p:grpSpPr>
            <a:xfrm>
              <a:off x="5371921" y="621823"/>
              <a:ext cx="182209" cy="655932"/>
              <a:chOff x="3305183" y="2722527"/>
              <a:chExt cx="166690" cy="600065"/>
            </a:xfrm>
          </p:grpSpPr>
          <p:grpSp>
            <p:nvGrpSpPr>
              <p:cNvPr id="1427" name="Google Shape;1427;p11"/>
              <p:cNvGrpSpPr/>
              <p:nvPr/>
            </p:nvGrpSpPr>
            <p:grpSpPr>
              <a:xfrm>
                <a:off x="3305183" y="2722527"/>
                <a:ext cx="166690" cy="600065"/>
                <a:chOff x="3305183" y="2722527"/>
                <a:chExt cx="166690" cy="600065"/>
              </a:xfrm>
            </p:grpSpPr>
            <p:grpSp>
              <p:nvGrpSpPr>
                <p:cNvPr id="1428" name="Google Shape;1428;p11"/>
                <p:cNvGrpSpPr/>
                <p:nvPr/>
              </p:nvGrpSpPr>
              <p:grpSpPr>
                <a:xfrm>
                  <a:off x="3305183" y="2971595"/>
                  <a:ext cx="166690" cy="350998"/>
                  <a:chOff x="3305183" y="3146560"/>
                  <a:chExt cx="166690" cy="350998"/>
                </a:xfrm>
              </p:grpSpPr>
              <p:sp>
                <p:nvSpPr>
                  <p:cNvPr id="1429" name="Google Shape;1429;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0" name="Google Shape;1430;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1" name="Google Shape;1431;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32" name="Google Shape;1432;p1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434" name="Google Shape;1434;p11"/>
          <p:cNvGrpSpPr/>
          <p:nvPr/>
        </p:nvGrpSpPr>
        <p:grpSpPr>
          <a:xfrm>
            <a:off x="5446992" y="42"/>
            <a:ext cx="572336" cy="917921"/>
            <a:chOff x="1192601" y="746213"/>
            <a:chExt cx="1046700" cy="1678715"/>
          </a:xfrm>
        </p:grpSpPr>
        <p:grpSp>
          <p:nvGrpSpPr>
            <p:cNvPr id="1435" name="Google Shape;1435;p11"/>
            <p:cNvGrpSpPr/>
            <p:nvPr/>
          </p:nvGrpSpPr>
          <p:grpSpPr>
            <a:xfrm>
              <a:off x="1192601" y="1378228"/>
              <a:ext cx="1046700" cy="1046700"/>
              <a:chOff x="764100" y="3623300"/>
              <a:chExt cx="1046700" cy="1046700"/>
            </a:xfrm>
          </p:grpSpPr>
          <p:sp>
            <p:nvSpPr>
              <p:cNvPr id="1436" name="Google Shape;1436;p1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11"/>
            <p:cNvGrpSpPr/>
            <p:nvPr/>
          </p:nvGrpSpPr>
          <p:grpSpPr>
            <a:xfrm>
              <a:off x="1417979" y="746213"/>
              <a:ext cx="580390" cy="1384973"/>
              <a:chOff x="522260" y="2632808"/>
              <a:chExt cx="530958" cy="1267014"/>
            </a:xfrm>
          </p:grpSpPr>
          <p:grpSp>
            <p:nvGrpSpPr>
              <p:cNvPr id="1439" name="Google Shape;1439;p11"/>
              <p:cNvGrpSpPr/>
              <p:nvPr/>
            </p:nvGrpSpPr>
            <p:grpSpPr>
              <a:xfrm>
                <a:off x="522260" y="2632808"/>
                <a:ext cx="530958" cy="1267014"/>
                <a:chOff x="522260" y="2632808"/>
                <a:chExt cx="530958" cy="1267014"/>
              </a:xfrm>
            </p:grpSpPr>
            <p:grpSp>
              <p:nvGrpSpPr>
                <p:cNvPr id="1440" name="Google Shape;1440;p11"/>
                <p:cNvGrpSpPr/>
                <p:nvPr/>
              </p:nvGrpSpPr>
              <p:grpSpPr>
                <a:xfrm>
                  <a:off x="522260" y="2971595"/>
                  <a:ext cx="530958" cy="928227"/>
                  <a:chOff x="522260" y="2971595"/>
                  <a:chExt cx="530958" cy="928227"/>
                </a:xfrm>
              </p:grpSpPr>
              <p:sp>
                <p:nvSpPr>
                  <p:cNvPr id="1441" name="Google Shape;1441;p1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2" name="Google Shape;1442;p1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3" name="Google Shape;1443;p1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4" name="Google Shape;1444;p1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45" name="Google Shape;1445;p1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1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447" name="Google Shape;1447;p11"/>
          <p:cNvGrpSpPr/>
          <p:nvPr/>
        </p:nvGrpSpPr>
        <p:grpSpPr>
          <a:xfrm>
            <a:off x="8081656" y="46"/>
            <a:ext cx="572336" cy="1051386"/>
            <a:chOff x="6010934" y="870580"/>
            <a:chExt cx="1046700" cy="1922797"/>
          </a:xfrm>
        </p:grpSpPr>
        <p:grpSp>
          <p:nvGrpSpPr>
            <p:cNvPr id="1448" name="Google Shape;1448;p11"/>
            <p:cNvGrpSpPr/>
            <p:nvPr/>
          </p:nvGrpSpPr>
          <p:grpSpPr>
            <a:xfrm>
              <a:off x="6010934" y="1746678"/>
              <a:ext cx="1046700" cy="1046700"/>
              <a:chOff x="764100" y="3623300"/>
              <a:chExt cx="1046700" cy="1046700"/>
            </a:xfrm>
          </p:grpSpPr>
          <p:sp>
            <p:nvSpPr>
              <p:cNvPr id="1449" name="Google Shape;1449;p1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11"/>
            <p:cNvGrpSpPr/>
            <p:nvPr/>
          </p:nvGrpSpPr>
          <p:grpSpPr>
            <a:xfrm>
              <a:off x="6308747" y="870580"/>
              <a:ext cx="441786" cy="1701306"/>
              <a:chOff x="1121941" y="2406098"/>
              <a:chExt cx="404159" cy="1556405"/>
            </a:xfrm>
          </p:grpSpPr>
          <p:grpSp>
            <p:nvGrpSpPr>
              <p:cNvPr id="1452" name="Google Shape;1452;p11"/>
              <p:cNvGrpSpPr/>
              <p:nvPr/>
            </p:nvGrpSpPr>
            <p:grpSpPr>
              <a:xfrm>
                <a:off x="1121941" y="2406098"/>
                <a:ext cx="404159" cy="1556405"/>
                <a:chOff x="1121941" y="2406098"/>
                <a:chExt cx="404159" cy="1556405"/>
              </a:xfrm>
            </p:grpSpPr>
            <p:grpSp>
              <p:nvGrpSpPr>
                <p:cNvPr id="1453" name="Google Shape;1453;p11"/>
                <p:cNvGrpSpPr/>
                <p:nvPr/>
              </p:nvGrpSpPr>
              <p:grpSpPr>
                <a:xfrm>
                  <a:off x="1121941" y="2971595"/>
                  <a:ext cx="404159" cy="990908"/>
                  <a:chOff x="1121941" y="2969319"/>
                  <a:chExt cx="404159" cy="990908"/>
                </a:xfrm>
              </p:grpSpPr>
              <p:sp>
                <p:nvSpPr>
                  <p:cNvPr id="1454" name="Google Shape;1454;p1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5" name="Google Shape;1455;p1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6" name="Google Shape;1456;p1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7" name="Google Shape;1457;p1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58" name="Google Shape;1458;p1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9" name="Google Shape;1459;p1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460" name="Google Shape;1460;p1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461" name="Google Shape;1461;p1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462" name="Google Shape;1462;p1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463" name="Google Shape;1463;p11"/>
          <p:cNvGrpSpPr/>
          <p:nvPr/>
        </p:nvGrpSpPr>
        <p:grpSpPr>
          <a:xfrm>
            <a:off x="5189520" y="36"/>
            <a:ext cx="285882" cy="1099601"/>
            <a:chOff x="721731" y="746204"/>
            <a:chExt cx="522827" cy="2010974"/>
          </a:xfrm>
        </p:grpSpPr>
        <p:grpSp>
          <p:nvGrpSpPr>
            <p:cNvPr id="1464" name="Google Shape;1464;p11"/>
            <p:cNvGrpSpPr/>
            <p:nvPr/>
          </p:nvGrpSpPr>
          <p:grpSpPr>
            <a:xfrm>
              <a:off x="721731" y="2234351"/>
              <a:ext cx="522827" cy="522827"/>
              <a:chOff x="764100" y="3623300"/>
              <a:chExt cx="1046700" cy="1046700"/>
            </a:xfrm>
          </p:grpSpPr>
          <p:sp>
            <p:nvSpPr>
              <p:cNvPr id="1465" name="Google Shape;1465;p1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7" name="Google Shape;1467;p11"/>
            <p:cNvGrpSpPr/>
            <p:nvPr/>
          </p:nvGrpSpPr>
          <p:grpSpPr>
            <a:xfrm>
              <a:off x="892053" y="746204"/>
              <a:ext cx="182209" cy="1869993"/>
              <a:chOff x="3305183" y="1611869"/>
              <a:chExt cx="166690" cy="1710724"/>
            </a:xfrm>
          </p:grpSpPr>
          <p:grpSp>
            <p:nvGrpSpPr>
              <p:cNvPr id="1468" name="Google Shape;1468;p11"/>
              <p:cNvGrpSpPr/>
              <p:nvPr/>
            </p:nvGrpSpPr>
            <p:grpSpPr>
              <a:xfrm>
                <a:off x="3305183" y="1611869"/>
                <a:ext cx="166690" cy="1710724"/>
                <a:chOff x="3305183" y="1611869"/>
                <a:chExt cx="166690" cy="1710724"/>
              </a:xfrm>
            </p:grpSpPr>
            <p:grpSp>
              <p:nvGrpSpPr>
                <p:cNvPr id="1469" name="Google Shape;1469;p11"/>
                <p:cNvGrpSpPr/>
                <p:nvPr/>
              </p:nvGrpSpPr>
              <p:grpSpPr>
                <a:xfrm>
                  <a:off x="3305183" y="2971595"/>
                  <a:ext cx="166690" cy="350998"/>
                  <a:chOff x="3305183" y="3146560"/>
                  <a:chExt cx="166690" cy="350998"/>
                </a:xfrm>
              </p:grpSpPr>
              <p:sp>
                <p:nvSpPr>
                  <p:cNvPr id="1470" name="Google Shape;1470;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1" name="Google Shape;1471;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2" name="Google Shape;1472;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73" name="Google Shape;1473;p1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4" name="Google Shape;1474;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Color background">
  <p:cSld name="BLANK_1_1">
    <p:bg>
      <p:bgPr>
        <a:solidFill>
          <a:schemeClr val="accent2"/>
        </a:solidFill>
        <a:effectLst/>
      </p:bgPr>
    </p:bg>
    <p:spTree>
      <p:nvGrpSpPr>
        <p:cNvPr id="1" name="Shape 1475"/>
        <p:cNvGrpSpPr/>
        <p:nvPr/>
      </p:nvGrpSpPr>
      <p:grpSpPr>
        <a:xfrm>
          <a:off x="0" y="0"/>
          <a:ext cx="0" cy="0"/>
          <a:chOff x="0" y="0"/>
          <a:chExt cx="0" cy="0"/>
        </a:xfrm>
      </p:grpSpPr>
      <p:sp>
        <p:nvSpPr>
          <p:cNvPr id="1476" name="Google Shape;1476;p12"/>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477" name="Google Shape;1477;p12"/>
          <p:cNvGrpSpPr/>
          <p:nvPr/>
        </p:nvGrpSpPr>
        <p:grpSpPr>
          <a:xfrm>
            <a:off x="7374896" y="4521435"/>
            <a:ext cx="230809" cy="243156"/>
            <a:chOff x="3770248" y="2527300"/>
            <a:chExt cx="180404" cy="190055"/>
          </a:xfrm>
        </p:grpSpPr>
        <p:sp>
          <p:nvSpPr>
            <p:cNvPr id="1478" name="Google Shape;1478;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9" name="Google Shape;1479;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0" name="Google Shape;1480;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1" name="Google Shape;1481;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82" name="Google Shape;1482;p12"/>
          <p:cNvGrpSpPr/>
          <p:nvPr/>
        </p:nvGrpSpPr>
        <p:grpSpPr>
          <a:xfrm>
            <a:off x="8747492" y="2424502"/>
            <a:ext cx="230809" cy="243156"/>
            <a:chOff x="3770248" y="2527300"/>
            <a:chExt cx="180404" cy="190055"/>
          </a:xfrm>
        </p:grpSpPr>
        <p:sp>
          <p:nvSpPr>
            <p:cNvPr id="1483" name="Google Shape;1483;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4" name="Google Shape;1484;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5" name="Google Shape;1485;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6" name="Google Shape;1486;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87" name="Google Shape;1487;p12"/>
          <p:cNvGrpSpPr/>
          <p:nvPr/>
        </p:nvGrpSpPr>
        <p:grpSpPr>
          <a:xfrm rot="5400000">
            <a:off x="8655377" y="3665221"/>
            <a:ext cx="201871" cy="231166"/>
            <a:chOff x="3462796" y="2555878"/>
            <a:chExt cx="157798" cy="180711"/>
          </a:xfrm>
        </p:grpSpPr>
        <p:sp>
          <p:nvSpPr>
            <p:cNvPr id="1488" name="Google Shape;1488;p1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9" name="Google Shape;1489;p1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0" name="Google Shape;1490;p1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1" name="Google Shape;1491;p1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2" name="Google Shape;1492;p1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3" name="Google Shape;1493;p1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94" name="Google Shape;1494;p12"/>
          <p:cNvGrpSpPr/>
          <p:nvPr/>
        </p:nvGrpSpPr>
        <p:grpSpPr>
          <a:xfrm rot="-2700000">
            <a:off x="8038130" y="1128089"/>
            <a:ext cx="169840" cy="178926"/>
            <a:chOff x="3770248" y="2527300"/>
            <a:chExt cx="180404" cy="190055"/>
          </a:xfrm>
        </p:grpSpPr>
        <p:sp>
          <p:nvSpPr>
            <p:cNvPr id="1495" name="Google Shape;1495;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6" name="Google Shape;1496;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7" name="Google Shape;1497;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8" name="Google Shape;1498;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99" name="Google Shape;1499;p12"/>
          <p:cNvGrpSpPr/>
          <p:nvPr/>
        </p:nvGrpSpPr>
        <p:grpSpPr>
          <a:xfrm>
            <a:off x="6800134" y="23"/>
            <a:ext cx="985363" cy="1665685"/>
            <a:chOff x="2484475" y="1329455"/>
            <a:chExt cx="1046700" cy="1769370"/>
          </a:xfrm>
        </p:grpSpPr>
        <p:sp>
          <p:nvSpPr>
            <p:cNvPr id="1500" name="Google Shape;1500;p12"/>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2"/>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2" name="Google Shape;1502;p12"/>
            <p:cNvGrpSpPr/>
            <p:nvPr/>
          </p:nvGrpSpPr>
          <p:grpSpPr>
            <a:xfrm>
              <a:off x="2769703" y="1329455"/>
              <a:ext cx="510180" cy="1483501"/>
              <a:chOff x="1818382" y="2433081"/>
              <a:chExt cx="466728" cy="1357150"/>
            </a:xfrm>
          </p:grpSpPr>
          <p:grpSp>
            <p:nvGrpSpPr>
              <p:cNvPr id="1503" name="Google Shape;1503;p12"/>
              <p:cNvGrpSpPr/>
              <p:nvPr/>
            </p:nvGrpSpPr>
            <p:grpSpPr>
              <a:xfrm>
                <a:off x="1818382" y="2971595"/>
                <a:ext cx="466728" cy="818636"/>
                <a:chOff x="1818382" y="2942618"/>
                <a:chExt cx="466728" cy="818636"/>
              </a:xfrm>
            </p:grpSpPr>
            <p:sp>
              <p:nvSpPr>
                <p:cNvPr id="1504" name="Google Shape;1504;p1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5" name="Google Shape;1505;p1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6" name="Google Shape;1506;p1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07" name="Google Shape;1507;p12"/>
              <p:cNvSpPr/>
              <p:nvPr/>
            </p:nvSpPr>
            <p:spPr>
              <a:xfrm>
                <a:off x="2046046" y="2433081"/>
                <a:ext cx="17700" cy="54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8" name="Google Shape;1508;p12"/>
          <p:cNvGrpSpPr/>
          <p:nvPr/>
        </p:nvGrpSpPr>
        <p:grpSpPr>
          <a:xfrm>
            <a:off x="8330194" y="1"/>
            <a:ext cx="852241" cy="2239549"/>
            <a:chOff x="3961868" y="-465246"/>
            <a:chExt cx="905291" cy="2378956"/>
          </a:xfrm>
        </p:grpSpPr>
        <p:grpSp>
          <p:nvGrpSpPr>
            <p:cNvPr id="1509" name="Google Shape;1509;p12"/>
            <p:cNvGrpSpPr/>
            <p:nvPr/>
          </p:nvGrpSpPr>
          <p:grpSpPr>
            <a:xfrm>
              <a:off x="3961868" y="1008419"/>
              <a:ext cx="905291" cy="905291"/>
              <a:chOff x="764100" y="3623300"/>
              <a:chExt cx="1046700" cy="1046700"/>
            </a:xfrm>
          </p:grpSpPr>
          <p:sp>
            <p:nvSpPr>
              <p:cNvPr id="1510" name="Google Shape;151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12"/>
            <p:cNvGrpSpPr/>
            <p:nvPr/>
          </p:nvGrpSpPr>
          <p:grpSpPr>
            <a:xfrm>
              <a:off x="4155315" y="-465246"/>
              <a:ext cx="522826" cy="2186340"/>
              <a:chOff x="2447534" y="1609676"/>
              <a:chExt cx="478297" cy="2000128"/>
            </a:xfrm>
          </p:grpSpPr>
          <p:grpSp>
            <p:nvGrpSpPr>
              <p:cNvPr id="1513" name="Google Shape;1513;p12"/>
              <p:cNvGrpSpPr/>
              <p:nvPr/>
            </p:nvGrpSpPr>
            <p:grpSpPr>
              <a:xfrm>
                <a:off x="2447534" y="2971595"/>
                <a:ext cx="478297" cy="638209"/>
                <a:chOff x="2447534" y="3081786"/>
                <a:chExt cx="478297" cy="638209"/>
              </a:xfrm>
            </p:grpSpPr>
            <p:sp>
              <p:nvSpPr>
                <p:cNvPr id="1514" name="Google Shape;1514;p1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5" name="Google Shape;1515;p1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6" name="Google Shape;1516;p1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17" name="Google Shape;1517;p12"/>
              <p:cNvSpPr/>
              <p:nvPr/>
            </p:nvSpPr>
            <p:spPr>
              <a:xfrm>
                <a:off x="2675605" y="1609676"/>
                <a:ext cx="17700" cy="136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8" name="Google Shape;1518;p12"/>
          <p:cNvGrpSpPr/>
          <p:nvPr/>
        </p:nvGrpSpPr>
        <p:grpSpPr>
          <a:xfrm>
            <a:off x="7811773" y="19"/>
            <a:ext cx="492189" cy="1147268"/>
            <a:chOff x="5194218" y="197272"/>
            <a:chExt cx="522827" cy="1218683"/>
          </a:xfrm>
        </p:grpSpPr>
        <p:grpSp>
          <p:nvGrpSpPr>
            <p:cNvPr id="1519" name="Google Shape;1519;p12"/>
            <p:cNvGrpSpPr/>
            <p:nvPr/>
          </p:nvGrpSpPr>
          <p:grpSpPr>
            <a:xfrm>
              <a:off x="5194218" y="893129"/>
              <a:ext cx="522827" cy="522827"/>
              <a:chOff x="764100" y="3623300"/>
              <a:chExt cx="1046700" cy="1046700"/>
            </a:xfrm>
          </p:grpSpPr>
          <p:sp>
            <p:nvSpPr>
              <p:cNvPr id="1520" name="Google Shape;152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12"/>
            <p:cNvGrpSpPr/>
            <p:nvPr/>
          </p:nvGrpSpPr>
          <p:grpSpPr>
            <a:xfrm>
              <a:off x="5371921" y="197272"/>
              <a:ext cx="182209" cy="1080483"/>
              <a:chOff x="3305183" y="2334136"/>
              <a:chExt cx="166690" cy="988457"/>
            </a:xfrm>
          </p:grpSpPr>
          <p:grpSp>
            <p:nvGrpSpPr>
              <p:cNvPr id="1523" name="Google Shape;1523;p12"/>
              <p:cNvGrpSpPr/>
              <p:nvPr/>
            </p:nvGrpSpPr>
            <p:grpSpPr>
              <a:xfrm>
                <a:off x="3305183" y="2971595"/>
                <a:ext cx="166690" cy="350998"/>
                <a:chOff x="3305183" y="3146560"/>
                <a:chExt cx="166690" cy="350998"/>
              </a:xfrm>
            </p:grpSpPr>
            <p:sp>
              <p:nvSpPr>
                <p:cNvPr id="1524" name="Google Shape;1524;p1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5" name="Google Shape;1525;p1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6" name="Google Shape;1526;p1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27" name="Google Shape;1527;p12"/>
              <p:cNvSpPr/>
              <p:nvPr/>
            </p:nvSpPr>
            <p:spPr>
              <a:xfrm>
                <a:off x="3375892" y="2334136"/>
                <a:ext cx="17700" cy="64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8" name="Google Shape;1528;p12"/>
          <p:cNvGrpSpPr/>
          <p:nvPr/>
        </p:nvGrpSpPr>
        <p:grpSpPr>
          <a:xfrm>
            <a:off x="8018879" y="0"/>
            <a:ext cx="810166" cy="3722093"/>
            <a:chOff x="7824797" y="-929429"/>
            <a:chExt cx="860597" cy="3953785"/>
          </a:xfrm>
        </p:grpSpPr>
        <p:grpSp>
          <p:nvGrpSpPr>
            <p:cNvPr id="1529" name="Google Shape;1529;p12"/>
            <p:cNvGrpSpPr/>
            <p:nvPr/>
          </p:nvGrpSpPr>
          <p:grpSpPr>
            <a:xfrm>
              <a:off x="7824797" y="1891931"/>
              <a:ext cx="860597" cy="1132425"/>
              <a:chOff x="764100" y="3623300"/>
              <a:chExt cx="1046700" cy="1046700"/>
            </a:xfrm>
          </p:grpSpPr>
          <p:sp>
            <p:nvSpPr>
              <p:cNvPr id="1530" name="Google Shape;153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12"/>
            <p:cNvGrpSpPr/>
            <p:nvPr/>
          </p:nvGrpSpPr>
          <p:grpSpPr>
            <a:xfrm>
              <a:off x="8100547" y="-929429"/>
              <a:ext cx="300376" cy="3735115"/>
              <a:chOff x="3792712" y="404687"/>
              <a:chExt cx="274793" cy="3416993"/>
            </a:xfrm>
          </p:grpSpPr>
          <p:grpSp>
            <p:nvGrpSpPr>
              <p:cNvPr id="1533" name="Google Shape;1533;p12"/>
              <p:cNvGrpSpPr/>
              <p:nvPr/>
            </p:nvGrpSpPr>
            <p:grpSpPr>
              <a:xfrm>
                <a:off x="3792712" y="2971595"/>
                <a:ext cx="274793" cy="850085"/>
                <a:chOff x="3792712" y="2879468"/>
                <a:chExt cx="274793" cy="850085"/>
              </a:xfrm>
            </p:grpSpPr>
            <p:sp>
              <p:nvSpPr>
                <p:cNvPr id="1534" name="Google Shape;1534;p1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5" name="Google Shape;1535;p1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6" name="Google Shape;1536;p1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37" name="Google Shape;1537;p12"/>
              <p:cNvSpPr/>
              <p:nvPr/>
            </p:nvSpPr>
            <p:spPr>
              <a:xfrm>
                <a:off x="3923177" y="404687"/>
                <a:ext cx="17700" cy="257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8" name="Google Shape;1538;p12"/>
          <p:cNvGrpSpPr/>
          <p:nvPr/>
        </p:nvGrpSpPr>
        <p:grpSpPr>
          <a:xfrm>
            <a:off x="7260997" y="0"/>
            <a:ext cx="985363" cy="4610929"/>
            <a:chOff x="1192601" y="-2473021"/>
            <a:chExt cx="1046700" cy="4897949"/>
          </a:xfrm>
        </p:grpSpPr>
        <p:grpSp>
          <p:nvGrpSpPr>
            <p:cNvPr id="1539" name="Google Shape;1539;p12"/>
            <p:cNvGrpSpPr/>
            <p:nvPr/>
          </p:nvGrpSpPr>
          <p:grpSpPr>
            <a:xfrm>
              <a:off x="1192601" y="1378228"/>
              <a:ext cx="1046700" cy="1046700"/>
              <a:chOff x="764100" y="3623300"/>
              <a:chExt cx="1046700" cy="1046700"/>
            </a:xfrm>
          </p:grpSpPr>
          <p:sp>
            <p:nvSpPr>
              <p:cNvPr id="1540" name="Google Shape;154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2"/>
            <p:cNvGrpSpPr/>
            <p:nvPr/>
          </p:nvGrpSpPr>
          <p:grpSpPr>
            <a:xfrm>
              <a:off x="1417979" y="-2473021"/>
              <a:ext cx="580390" cy="4604206"/>
              <a:chOff x="522260" y="-312241"/>
              <a:chExt cx="530958" cy="4212063"/>
            </a:xfrm>
          </p:grpSpPr>
          <p:grpSp>
            <p:nvGrpSpPr>
              <p:cNvPr id="1543" name="Google Shape;1543;p12"/>
              <p:cNvGrpSpPr/>
              <p:nvPr/>
            </p:nvGrpSpPr>
            <p:grpSpPr>
              <a:xfrm>
                <a:off x="522260" y="2971595"/>
                <a:ext cx="530958" cy="928227"/>
                <a:chOff x="522260" y="2971595"/>
                <a:chExt cx="530958" cy="928227"/>
              </a:xfrm>
            </p:grpSpPr>
            <p:sp>
              <p:nvSpPr>
                <p:cNvPr id="1544" name="Google Shape;1544;p1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5" name="Google Shape;1545;p1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6" name="Google Shape;1546;p1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7" name="Google Shape;1547;p1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48" name="Google Shape;1548;p12"/>
              <p:cNvSpPr/>
              <p:nvPr/>
            </p:nvSpPr>
            <p:spPr>
              <a:xfrm>
                <a:off x="786930" y="-312241"/>
                <a:ext cx="17700" cy="329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49" name="Google Shape;1549;p12"/>
          <p:cNvGrpSpPr/>
          <p:nvPr/>
        </p:nvGrpSpPr>
        <p:grpSpPr>
          <a:xfrm>
            <a:off x="7310064" y="1807216"/>
            <a:ext cx="148551" cy="170121"/>
            <a:chOff x="3462796" y="2555878"/>
            <a:chExt cx="157798" cy="180711"/>
          </a:xfrm>
        </p:grpSpPr>
        <p:sp>
          <p:nvSpPr>
            <p:cNvPr id="1550" name="Google Shape;1550;p1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1" name="Google Shape;1551;p1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2" name="Google Shape;1552;p1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3" name="Google Shape;1553;p1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4" name="Google Shape;1554;p1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5" name="Google Shape;1555;p1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56" name="Google Shape;1556;p12"/>
          <p:cNvGrpSpPr/>
          <p:nvPr/>
        </p:nvGrpSpPr>
        <p:grpSpPr>
          <a:xfrm>
            <a:off x="6425530" y="0"/>
            <a:ext cx="985363" cy="3010692"/>
            <a:chOff x="6010934" y="-404723"/>
            <a:chExt cx="1046700" cy="3198101"/>
          </a:xfrm>
        </p:grpSpPr>
        <p:grpSp>
          <p:nvGrpSpPr>
            <p:cNvPr id="1557" name="Google Shape;1557;p12"/>
            <p:cNvGrpSpPr/>
            <p:nvPr/>
          </p:nvGrpSpPr>
          <p:grpSpPr>
            <a:xfrm>
              <a:off x="6010934" y="1746678"/>
              <a:ext cx="1046700" cy="1046700"/>
              <a:chOff x="764100" y="3623300"/>
              <a:chExt cx="1046700" cy="1046700"/>
            </a:xfrm>
          </p:grpSpPr>
          <p:sp>
            <p:nvSpPr>
              <p:cNvPr id="1558" name="Google Shape;1558;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12"/>
            <p:cNvGrpSpPr/>
            <p:nvPr/>
          </p:nvGrpSpPr>
          <p:grpSpPr>
            <a:xfrm>
              <a:off x="6308747" y="-404723"/>
              <a:ext cx="441786" cy="2976610"/>
              <a:chOff x="1121941" y="1239413"/>
              <a:chExt cx="404159" cy="2723090"/>
            </a:xfrm>
          </p:grpSpPr>
          <p:sp>
            <p:nvSpPr>
              <p:cNvPr id="1561" name="Google Shape;1561;p12"/>
              <p:cNvSpPr/>
              <p:nvPr/>
            </p:nvSpPr>
            <p:spPr>
              <a:xfrm>
                <a:off x="1308652" y="1239413"/>
                <a:ext cx="17700" cy="1738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2" name="Google Shape;1562;p12"/>
              <p:cNvGrpSpPr/>
              <p:nvPr/>
            </p:nvGrpSpPr>
            <p:grpSpPr>
              <a:xfrm>
                <a:off x="1121941" y="2971595"/>
                <a:ext cx="404159" cy="990908"/>
                <a:chOff x="1121941" y="2969319"/>
                <a:chExt cx="404159" cy="990908"/>
              </a:xfrm>
            </p:grpSpPr>
            <p:sp>
              <p:nvSpPr>
                <p:cNvPr id="1563" name="Google Shape;1563;p1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4" name="Google Shape;1564;p1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5" name="Google Shape;1565;p1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6" name="Google Shape;1566;p1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1pPr>
            <a:lvl2pPr lvl="1"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2pPr>
            <a:lvl3pPr lvl="2"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3pPr>
            <a:lvl4pPr lvl="3"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4pPr>
            <a:lvl5pPr lvl="4"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5pPr>
            <a:lvl6pPr lvl="5"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6pPr>
            <a:lvl7pPr lvl="6"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7pPr>
            <a:lvl8pPr lvl="7"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8pPr>
            <a:lvl9pPr lvl="8"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02900" y="1430148"/>
            <a:ext cx="5660100" cy="30339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1pPr>
            <a:lvl2pPr marL="914400" lvl="1" indent="-381000" rtl="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2pPr>
            <a:lvl3pPr marL="1371600" lvl="2" indent="-381000" rtl="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3pPr>
            <a:lvl4pPr marL="1828800" lvl="3"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4pPr>
            <a:lvl5pPr marL="2286000" lvl="4"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5pPr>
            <a:lvl6pPr marL="2743200" lvl="5"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6pPr>
            <a:lvl7pPr marL="3200400" lvl="6"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7pPr>
            <a:lvl8pPr marL="3657600" lvl="7"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8pPr>
            <a:lvl9pPr marL="4114800" lvl="8" indent="-381000" rtl="0">
              <a:lnSpc>
                <a:spcPct val="115000"/>
              </a:lnSpc>
              <a:spcBef>
                <a:spcPts val="800"/>
              </a:spcBef>
              <a:spcAft>
                <a:spcPts val="80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8" name="Google Shape;8;p1"/>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lvl="0" algn="r" rtl="0">
              <a:buNone/>
              <a:defRPr sz="1500">
                <a:solidFill>
                  <a:schemeClr val="dk1"/>
                </a:solidFill>
                <a:latin typeface="Amatic SC"/>
                <a:ea typeface="Amatic SC"/>
                <a:cs typeface="Amatic SC"/>
                <a:sym typeface="Amatic SC"/>
              </a:defRPr>
            </a:lvl1pPr>
            <a:lvl2pPr lvl="1" algn="r" rtl="0">
              <a:buNone/>
              <a:defRPr sz="1500">
                <a:solidFill>
                  <a:schemeClr val="dk1"/>
                </a:solidFill>
                <a:latin typeface="Amatic SC"/>
                <a:ea typeface="Amatic SC"/>
                <a:cs typeface="Amatic SC"/>
                <a:sym typeface="Amatic SC"/>
              </a:defRPr>
            </a:lvl2pPr>
            <a:lvl3pPr lvl="2" algn="r" rtl="0">
              <a:buNone/>
              <a:defRPr sz="1500">
                <a:solidFill>
                  <a:schemeClr val="dk1"/>
                </a:solidFill>
                <a:latin typeface="Amatic SC"/>
                <a:ea typeface="Amatic SC"/>
                <a:cs typeface="Amatic SC"/>
                <a:sym typeface="Amatic SC"/>
              </a:defRPr>
            </a:lvl3pPr>
            <a:lvl4pPr lvl="3" algn="r" rtl="0">
              <a:buNone/>
              <a:defRPr sz="1500">
                <a:solidFill>
                  <a:schemeClr val="dk1"/>
                </a:solidFill>
                <a:latin typeface="Amatic SC"/>
                <a:ea typeface="Amatic SC"/>
                <a:cs typeface="Amatic SC"/>
                <a:sym typeface="Amatic SC"/>
              </a:defRPr>
            </a:lvl4pPr>
            <a:lvl5pPr lvl="4" algn="r" rtl="0">
              <a:buNone/>
              <a:defRPr sz="1500">
                <a:solidFill>
                  <a:schemeClr val="dk1"/>
                </a:solidFill>
                <a:latin typeface="Amatic SC"/>
                <a:ea typeface="Amatic SC"/>
                <a:cs typeface="Amatic SC"/>
                <a:sym typeface="Amatic SC"/>
              </a:defRPr>
            </a:lvl5pPr>
            <a:lvl6pPr lvl="5" algn="r" rtl="0">
              <a:buNone/>
              <a:defRPr sz="1500">
                <a:solidFill>
                  <a:schemeClr val="dk1"/>
                </a:solidFill>
                <a:latin typeface="Amatic SC"/>
                <a:ea typeface="Amatic SC"/>
                <a:cs typeface="Amatic SC"/>
                <a:sym typeface="Amatic SC"/>
              </a:defRPr>
            </a:lvl6pPr>
            <a:lvl7pPr lvl="6" algn="r" rtl="0">
              <a:buNone/>
              <a:defRPr sz="1500">
                <a:solidFill>
                  <a:schemeClr val="dk1"/>
                </a:solidFill>
                <a:latin typeface="Amatic SC"/>
                <a:ea typeface="Amatic SC"/>
                <a:cs typeface="Amatic SC"/>
                <a:sym typeface="Amatic SC"/>
              </a:defRPr>
            </a:lvl7pPr>
            <a:lvl8pPr lvl="7" algn="r" rtl="0">
              <a:buNone/>
              <a:defRPr sz="1500">
                <a:solidFill>
                  <a:schemeClr val="dk1"/>
                </a:solidFill>
                <a:latin typeface="Amatic SC"/>
                <a:ea typeface="Amatic SC"/>
                <a:cs typeface="Amatic SC"/>
                <a:sym typeface="Amatic SC"/>
              </a:defRPr>
            </a:lvl8pPr>
            <a:lvl9pPr lvl="8" algn="r" rtl="0">
              <a:buNone/>
              <a:defRPr sz="1500">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6" r:id="rId6"/>
    <p:sldLayoutId id="2147483657" r:id="rId7"/>
    <p:sldLayoutId id="2147483658"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www.slidescarnival.com/?utm_source=templat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unsplash.com/&amp;utm_source=slidescarnival"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3"/>
          <p:cNvSpPr txBox="1">
            <a:spLocks noGrp="1"/>
          </p:cNvSpPr>
          <p:nvPr>
            <p:ph type="ctrTitle"/>
          </p:nvPr>
        </p:nvSpPr>
        <p:spPr>
          <a:xfrm>
            <a:off x="448998" y="3004067"/>
            <a:ext cx="8067828" cy="810300"/>
          </a:xfrm>
          <a:prstGeom prst="rect">
            <a:avLst/>
          </a:prstGeom>
        </p:spPr>
        <p:txBody>
          <a:bodyPr spcFirstLastPara="1" wrap="square" lIns="0" tIns="0" rIns="0" bIns="0" anchor="t" anchorCtr="0">
            <a:noAutofit/>
          </a:bodyPr>
          <a:lstStyle/>
          <a:p>
            <a:r>
              <a:rPr lang="en" sz="4800" dirty="0"/>
              <a:t>Practical (Magic) Leadership: </a:t>
            </a:r>
            <a:br>
              <a:rPr lang="en" sz="4800" dirty="0"/>
            </a:br>
            <a:r>
              <a:rPr lang="en" sz="4800" dirty="0"/>
              <a:t>Tips &amp; Tricks from Youth Services Managers For all Youth Services Leaders</a:t>
            </a:r>
            <a:br>
              <a:rPr lang="en" sz="4800" dirty="0"/>
            </a:br>
            <a:r>
              <a:rPr lang="en" sz="4800" dirty="0"/>
              <a:t/>
            </a:r>
            <a:br>
              <a:rPr lang="en" sz="4800" dirty="0"/>
            </a:br>
            <a:r>
              <a:rPr lang="en" sz="5200" dirty="0"/>
              <a:t/>
            </a:r>
            <a:br>
              <a:rPr lang="en" sz="5200" dirty="0"/>
            </a:br>
            <a:r>
              <a:rPr lang="en" sz="5200" dirty="0"/>
              <a:t/>
            </a:r>
            <a:br>
              <a:rPr lang="en" sz="5200" dirty="0"/>
            </a:br>
            <a:r>
              <a:rPr lang="en" sz="5200" dirty="0"/>
              <a:t/>
            </a:r>
            <a:br>
              <a:rPr lang="en" sz="5200" dirty="0"/>
            </a:br>
            <a:r>
              <a:rPr lang="en" sz="5200" dirty="0"/>
              <a:t/>
            </a:r>
            <a:br>
              <a:rPr lang="en" sz="5200" dirty="0"/>
            </a:br>
            <a:r>
              <a:rPr lang="en" sz="5200" dirty="0"/>
              <a:t/>
            </a:r>
            <a:br>
              <a:rPr lang="en" sz="5200" dirty="0"/>
            </a:br>
            <a:r>
              <a:rPr lang="en" sz="5200" dirty="0"/>
              <a:t/>
            </a:r>
            <a:br>
              <a:rPr lang="en" sz="5200" dirty="0"/>
            </a:br>
            <a:r>
              <a:rPr lang="en" sz="5200" dirty="0"/>
              <a:t/>
            </a:r>
            <a:br>
              <a:rPr lang="en" sz="5200" dirty="0"/>
            </a:br>
            <a:r>
              <a:rPr lang="en" sz="5200" dirty="0"/>
              <a:t/>
            </a:r>
            <a:br>
              <a:rPr lang="en" sz="5200" dirty="0"/>
            </a:br>
            <a:r>
              <a:rPr lang="en" sz="5200" dirty="0"/>
              <a:t/>
            </a:r>
            <a:br>
              <a:rPr lang="en" sz="5200" dirty="0"/>
            </a:br>
            <a:r>
              <a:rPr lang="en" sz="5200" dirty="0"/>
              <a:t/>
            </a:r>
            <a:br>
              <a:rPr lang="en" sz="5200" dirty="0"/>
            </a:br>
            <a:r>
              <a:rPr lang="en" sz="5200" dirty="0"/>
              <a:t/>
            </a:r>
            <a:br>
              <a:rPr lang="en" sz="5200" dirty="0"/>
            </a:br>
            <a:r>
              <a:rPr lang="en" sz="5200" dirty="0"/>
              <a:t/>
            </a:r>
            <a:br>
              <a:rPr lang="en" sz="5200" dirty="0"/>
            </a:br>
            <a:r>
              <a:rPr lang="en" sz="5200" dirty="0"/>
              <a:t/>
            </a:r>
            <a:br>
              <a:rPr lang="en" sz="5200" dirty="0"/>
            </a:br>
            <a:endParaRPr lang="en" sz="5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Question #4</a:t>
            </a:r>
            <a:endParaRPr sz="5400" dirty="0"/>
          </a:p>
        </p:txBody>
      </p:sp>
      <p:sp>
        <p:nvSpPr>
          <p:cNvPr id="1594" name="Google Shape;1594;p16"/>
          <p:cNvSpPr txBox="1">
            <a:spLocks noGrp="1"/>
          </p:cNvSpPr>
          <p:nvPr>
            <p:ph type="subTitle" idx="1"/>
          </p:nvPr>
        </p:nvSpPr>
        <p:spPr>
          <a:xfrm>
            <a:off x="1585825" y="2705100"/>
            <a:ext cx="4646100" cy="384900"/>
          </a:xfrm>
          <a:prstGeom prst="rect">
            <a:avLst/>
          </a:prstGeom>
        </p:spPr>
        <p:txBody>
          <a:bodyPr spcFirstLastPara="1" wrap="square" lIns="0" tIns="0" rIns="0" bIns="0" anchor="t" anchorCtr="0">
            <a:noAutofit/>
          </a:bodyPr>
          <a:lstStyle/>
          <a:p>
            <a:pPr marL="0" indent="0">
              <a:lnSpc>
                <a:spcPct val="114999"/>
              </a:lnSpc>
              <a:spcAft>
                <a:spcPts val="800"/>
              </a:spcAft>
            </a:pPr>
            <a:r>
              <a:rPr lang="en-US" sz="3200" b="1" dirty="0"/>
              <a:t>What is your main method of communicating with your staff? </a:t>
            </a:r>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solidFill>
                  <a:schemeClr val="accent4"/>
                </a:solidFill>
                <a:latin typeface="Encode Sans Semi Condensed"/>
                <a:ea typeface="Encode Sans Semi Condensed"/>
                <a:cs typeface="Encode Sans Semi Condensed"/>
                <a:sym typeface="Encode Sans Semi Condensed"/>
              </a:rPr>
              <a:t>4</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4024345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63058" y="836123"/>
            <a:ext cx="5660100" cy="471300"/>
          </a:xfrm>
          <a:prstGeom prst="rect">
            <a:avLst/>
          </a:prstGeom>
        </p:spPr>
        <p:txBody>
          <a:bodyPr spcFirstLastPara="1" wrap="square" lIns="0" tIns="0" rIns="0" bIns="0" anchor="b" anchorCtr="0">
            <a:noAutofit/>
          </a:bodyPr>
          <a:lstStyle/>
          <a:p>
            <a:r>
              <a:rPr lang="en" sz="4800" dirty="0"/>
              <a:t>TOP  Responses:</a:t>
            </a:r>
            <a:endParaRPr sz="4800" dirty="0"/>
          </a:p>
        </p:txBody>
      </p:sp>
      <p:sp>
        <p:nvSpPr>
          <p:cNvPr id="1607" name="Google Shape;1607;p18"/>
          <p:cNvSpPr txBox="1">
            <a:spLocks noGrp="1"/>
          </p:cNvSpPr>
          <p:nvPr>
            <p:ph type="body" idx="1"/>
          </p:nvPr>
        </p:nvSpPr>
        <p:spPr>
          <a:xfrm>
            <a:off x="709767" y="1723754"/>
            <a:ext cx="6379813" cy="3033900"/>
          </a:xfrm>
          <a:prstGeom prst="rect">
            <a:avLst/>
          </a:prstGeom>
        </p:spPr>
        <p:txBody>
          <a:bodyPr spcFirstLastPara="1" wrap="square" lIns="0" tIns="0" rIns="0" bIns="0" anchor="t" anchorCtr="0">
            <a:noAutofit/>
          </a:bodyPr>
          <a:lstStyle/>
          <a:p>
            <a:pPr>
              <a:lnSpc>
                <a:spcPct val="114999"/>
              </a:lnSpc>
            </a:pPr>
            <a:r>
              <a:rPr lang="en-US" dirty="0">
                <a:latin typeface="Encode Sans Semi Condensed"/>
                <a:cs typeface="Calibri"/>
              </a:rPr>
              <a:t>Talking and Email</a:t>
            </a:r>
            <a:endParaRPr lang="en-US" dirty="0">
              <a:latin typeface="Encode Sans Semi Condensed" panose="020B0604020202020204" charset="0"/>
              <a:cs typeface="Calibri" panose="020F0502020204030204" pitchFamily="34" charset="0"/>
            </a:endParaRPr>
          </a:p>
          <a:p>
            <a:pPr marL="457200" lvl="0" indent="-381000" algn="l" rtl="0">
              <a:spcBef>
                <a:spcPts val="0"/>
              </a:spcBef>
              <a:spcAft>
                <a:spcPts val="0"/>
              </a:spcAft>
              <a:buSzPts val="2400"/>
              <a:buChar char="⊹"/>
            </a:pPr>
            <a:endParaRPr lang="en" dirty="0">
              <a:latin typeface="Encode Sans Semi Condensed" panose="020B0604020202020204" charset="0"/>
              <a:cs typeface="Calibri" panose="020F0502020204030204" pitchFamily="34" charset="0"/>
            </a:endParaRP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6" name="Picture 6" descr="A picture containing toy, vector graphics&#10;&#10;Description automatically generated">
            <a:extLst>
              <a:ext uri="{FF2B5EF4-FFF2-40B4-BE49-F238E27FC236}">
                <a16:creationId xmlns:a16="http://schemas.microsoft.com/office/drawing/2014/main" id="{25BF31BB-FBDC-A5AF-96F6-3521FA4F0A96}"/>
              </a:ext>
            </a:extLst>
          </p:cNvPr>
          <p:cNvPicPr>
            <a:picLocks noChangeAspect="1"/>
          </p:cNvPicPr>
          <p:nvPr/>
        </p:nvPicPr>
        <p:blipFill>
          <a:blip r:embed="rId3"/>
          <a:stretch>
            <a:fillRect/>
          </a:stretch>
        </p:blipFill>
        <p:spPr>
          <a:xfrm>
            <a:off x="1162551" y="2185236"/>
            <a:ext cx="2743200" cy="2743200"/>
          </a:xfrm>
          <a:prstGeom prst="rect">
            <a:avLst/>
          </a:prstGeom>
        </p:spPr>
      </p:pic>
    </p:spTree>
    <p:extLst>
      <p:ext uri="{BB962C8B-B14F-4D97-AF65-F5344CB8AC3E}">
        <p14:creationId xmlns:p14="http://schemas.microsoft.com/office/powerpoint/2010/main" val="539777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Question #5</a:t>
            </a:r>
            <a:endParaRPr sz="5400" dirty="0"/>
          </a:p>
        </p:txBody>
      </p:sp>
      <p:sp>
        <p:nvSpPr>
          <p:cNvPr id="1594" name="Google Shape;1594;p16"/>
          <p:cNvSpPr txBox="1">
            <a:spLocks noGrp="1"/>
          </p:cNvSpPr>
          <p:nvPr>
            <p:ph type="subTitle" idx="1"/>
          </p:nvPr>
        </p:nvSpPr>
        <p:spPr>
          <a:xfrm>
            <a:off x="1585825" y="2705100"/>
            <a:ext cx="4646100" cy="384900"/>
          </a:xfrm>
          <a:prstGeom prst="rect">
            <a:avLst/>
          </a:prstGeom>
        </p:spPr>
        <p:txBody>
          <a:bodyPr spcFirstLastPara="1" wrap="square" lIns="0" tIns="0" rIns="0" bIns="0" anchor="t" anchorCtr="0">
            <a:noAutofit/>
          </a:bodyPr>
          <a:lstStyle/>
          <a:p>
            <a:pPr marL="0" indent="0">
              <a:lnSpc>
                <a:spcPct val="114999"/>
              </a:lnSpc>
              <a:spcAft>
                <a:spcPts val="800"/>
              </a:spcAft>
            </a:pPr>
            <a:r>
              <a:rPr lang="en-US" sz="3600" b="1" dirty="0"/>
              <a:t>How do you create a cohesive team or inspire teamwork? </a:t>
            </a:r>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solidFill>
                  <a:schemeClr val="accent4"/>
                </a:solidFill>
                <a:latin typeface="Encode Sans Semi Condensed"/>
                <a:ea typeface="Encode Sans Semi Condensed"/>
                <a:cs typeface="Encode Sans Semi Condensed"/>
                <a:sym typeface="Encode Sans Semi Condensed"/>
              </a:rPr>
              <a:t>5</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1202967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TOP Responses:</a:t>
            </a:r>
            <a:endParaRPr sz="5400" dirty="0"/>
          </a:p>
        </p:txBody>
      </p:sp>
      <p:sp>
        <p:nvSpPr>
          <p:cNvPr id="1607" name="Google Shape;1607;p18"/>
          <p:cNvSpPr txBox="1">
            <a:spLocks noGrp="1"/>
          </p:cNvSpPr>
          <p:nvPr>
            <p:ph type="body" idx="1"/>
          </p:nvPr>
        </p:nvSpPr>
        <p:spPr>
          <a:xfrm>
            <a:off x="36751" y="1972281"/>
            <a:ext cx="6379813" cy="3033900"/>
          </a:xfrm>
          <a:prstGeom prst="rect">
            <a:avLst/>
          </a:prstGeom>
        </p:spPr>
        <p:txBody>
          <a:bodyPr spcFirstLastPara="1" wrap="square" lIns="0" tIns="0" rIns="0" bIns="0" anchor="t" anchorCtr="0">
            <a:noAutofit/>
          </a:bodyPr>
          <a:lstStyle/>
          <a:p>
            <a:pPr>
              <a:lnSpc>
                <a:spcPct val="114999"/>
              </a:lnSpc>
            </a:pPr>
            <a:r>
              <a:rPr lang="en-US" sz="2800" b="1" dirty="0">
                <a:cs typeface="Calibri"/>
              </a:rPr>
              <a:t>Transparency and Trust.</a:t>
            </a:r>
          </a:p>
          <a:p>
            <a:pPr>
              <a:lnSpc>
                <a:spcPct val="114999"/>
              </a:lnSpc>
            </a:pPr>
            <a:r>
              <a:rPr lang="en-US" sz="2800" dirty="0">
                <a:latin typeface="Encode Sans Semi Condensed"/>
                <a:cs typeface="Calibri"/>
              </a:rPr>
              <a:t>Encourage working together/teamwork.</a:t>
            </a:r>
            <a:endParaRPr lang="en-US" sz="2800" dirty="0">
              <a:latin typeface="Encode Sans Semi Condensed" panose="020B0604020202020204" charset="0"/>
              <a:cs typeface="Calibri" panose="020F0502020204030204" pitchFamily="34" charset="0"/>
            </a:endParaRPr>
          </a:p>
          <a:p>
            <a:pPr>
              <a:lnSpc>
                <a:spcPct val="114999"/>
              </a:lnSpc>
            </a:pPr>
            <a:endParaRPr lang="en-US" sz="2800" dirty="0">
              <a:latin typeface="Encode Sans Semi Condensed" panose="020B0604020202020204" charset="0"/>
              <a:cs typeface="Calibri" panose="020F0502020204030204" pitchFamily="34" charset="0"/>
            </a:endParaRPr>
          </a:p>
          <a:p>
            <a:pPr marL="76200" indent="0">
              <a:buNone/>
            </a:pPr>
            <a:endParaRPr lang="en" dirty="0">
              <a:latin typeface="Encode Sans Semi Condensed" panose="020B0604020202020204" charset="0"/>
              <a:cs typeface="Calibri" panose="020F0502020204030204" pitchFamily="34" charset="0"/>
            </a:endParaRP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2" name="Picture 2" descr="A picture containing indoor&#10;&#10;Description automatically generated">
            <a:extLst>
              <a:ext uri="{FF2B5EF4-FFF2-40B4-BE49-F238E27FC236}">
                <a16:creationId xmlns:a16="http://schemas.microsoft.com/office/drawing/2014/main" id="{14464CFB-3FED-F2E5-8984-1948E7D7F359}"/>
              </a:ext>
            </a:extLst>
          </p:cNvPr>
          <p:cNvPicPr>
            <a:picLocks noChangeAspect="1"/>
          </p:cNvPicPr>
          <p:nvPr/>
        </p:nvPicPr>
        <p:blipFill>
          <a:blip r:embed="rId3"/>
          <a:stretch>
            <a:fillRect/>
          </a:stretch>
        </p:blipFill>
        <p:spPr>
          <a:xfrm>
            <a:off x="621506" y="3336413"/>
            <a:ext cx="2743200" cy="1256737"/>
          </a:xfrm>
          <a:prstGeom prst="rect">
            <a:avLst/>
          </a:prstGeom>
        </p:spPr>
      </p:pic>
    </p:spTree>
    <p:extLst>
      <p:ext uri="{BB962C8B-B14F-4D97-AF65-F5344CB8AC3E}">
        <p14:creationId xmlns:p14="http://schemas.microsoft.com/office/powerpoint/2010/main" val="2876703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Question #6</a:t>
            </a:r>
            <a:endParaRPr sz="5400" dirty="0"/>
          </a:p>
        </p:txBody>
      </p:sp>
      <p:sp>
        <p:nvSpPr>
          <p:cNvPr id="1594" name="Google Shape;1594;p16"/>
          <p:cNvSpPr txBox="1">
            <a:spLocks noGrp="1"/>
          </p:cNvSpPr>
          <p:nvPr>
            <p:ph type="subTitle" idx="1"/>
          </p:nvPr>
        </p:nvSpPr>
        <p:spPr>
          <a:xfrm>
            <a:off x="1496291" y="2705100"/>
            <a:ext cx="4735634" cy="384900"/>
          </a:xfrm>
          <a:prstGeom prst="rect">
            <a:avLst/>
          </a:prstGeom>
        </p:spPr>
        <p:txBody>
          <a:bodyPr spcFirstLastPara="1" wrap="square" lIns="0" tIns="0" rIns="0" bIns="0" anchor="t" anchorCtr="0">
            <a:noAutofit/>
          </a:bodyPr>
          <a:lstStyle/>
          <a:p>
            <a:pPr marL="0" indent="0">
              <a:spcAft>
                <a:spcPts val="800"/>
              </a:spcAft>
            </a:pPr>
            <a:r>
              <a:rPr lang="en-US" sz="3200" b="1" dirty="0"/>
              <a:t>Where do you go for advice? </a:t>
            </a:r>
            <a:endParaRPr sz="3200" b="1" dirty="0"/>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solidFill>
                  <a:schemeClr val="accent4"/>
                </a:solidFill>
                <a:latin typeface="Encode Sans Semi Condensed"/>
                <a:ea typeface="Encode Sans Semi Condensed"/>
                <a:cs typeface="Encode Sans Semi Condensed"/>
                <a:sym typeface="Encode Sans Semi Condensed"/>
              </a:rPr>
              <a:t>6</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2534368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r>
              <a:rPr lang="en" sz="4800" dirty="0"/>
              <a:t>TOP Responses:</a:t>
            </a:r>
            <a:endParaRPr sz="4800" dirty="0"/>
          </a:p>
        </p:txBody>
      </p:sp>
      <p:sp>
        <p:nvSpPr>
          <p:cNvPr id="1607" name="Google Shape;1607;p18"/>
          <p:cNvSpPr txBox="1">
            <a:spLocks noGrp="1"/>
          </p:cNvSpPr>
          <p:nvPr>
            <p:ph type="body" idx="1"/>
          </p:nvPr>
        </p:nvSpPr>
        <p:spPr>
          <a:xfrm>
            <a:off x="222488" y="1515081"/>
            <a:ext cx="6379813" cy="3033900"/>
          </a:xfrm>
          <a:prstGeom prst="rect">
            <a:avLst/>
          </a:prstGeom>
        </p:spPr>
        <p:txBody>
          <a:bodyPr spcFirstLastPara="1" wrap="square" lIns="0" tIns="0" rIns="0" bIns="0" anchor="t" anchorCtr="0">
            <a:noAutofit/>
          </a:bodyPr>
          <a:lstStyle/>
          <a:p>
            <a:pPr>
              <a:lnSpc>
                <a:spcPct val="114999"/>
              </a:lnSpc>
            </a:pPr>
            <a:r>
              <a:rPr lang="en-US" sz="3600" dirty="0">
                <a:latin typeface="Encode Sans Semi Condensed"/>
                <a:cs typeface="Calibri"/>
              </a:rPr>
              <a:t>Director</a:t>
            </a:r>
            <a:endParaRPr lang="en-US" sz="3600" dirty="0">
              <a:latin typeface="Encode Sans Semi Condensed" panose="020B0604020202020204" charset="0"/>
              <a:cs typeface="Calibri" panose="020F0502020204030204" pitchFamily="34" charset="0"/>
            </a:endParaRPr>
          </a:p>
          <a:p>
            <a:pPr>
              <a:lnSpc>
                <a:spcPct val="114999"/>
              </a:lnSpc>
            </a:pPr>
            <a:r>
              <a:rPr lang="en-US" sz="3600" dirty="0">
                <a:latin typeface="Encode Sans Semi Condensed"/>
                <a:cs typeface="Calibri"/>
              </a:rPr>
              <a:t>Other managers, both in my library and other libraries.</a:t>
            </a:r>
            <a:endParaRPr lang="en-US" sz="3600" dirty="0">
              <a:latin typeface="Encode Sans Semi Condensed" panose="020B0604020202020204" charset="0"/>
              <a:cs typeface="Calibri" panose="020F0502020204030204" pitchFamily="34" charset="0"/>
            </a:endParaRPr>
          </a:p>
          <a:p>
            <a:pPr>
              <a:lnSpc>
                <a:spcPct val="114999"/>
              </a:lnSpc>
            </a:pPr>
            <a:r>
              <a:rPr lang="en-US" sz="3600" dirty="0">
                <a:latin typeface="Encode Sans Semi Condensed"/>
                <a:cs typeface="Calibri"/>
              </a:rPr>
              <a:t>Professional journals/publications</a:t>
            </a:r>
            <a:endParaRPr sz="3600" dirty="0">
              <a:latin typeface="Encode Sans Semi Condensed" panose="020B0604020202020204" charset="0"/>
              <a:cs typeface="Calibri" panose="020F0502020204030204" pitchFamily="34" charset="0"/>
            </a:endParaRPr>
          </a:p>
          <a:p>
            <a:pPr marL="457200" lvl="0" indent="-381000" algn="l" rtl="0">
              <a:spcBef>
                <a:spcPts val="0"/>
              </a:spcBef>
              <a:spcAft>
                <a:spcPts val="0"/>
              </a:spcAft>
              <a:buSzPts val="2400"/>
              <a:buChar char="⊹"/>
            </a:pPr>
            <a:endParaRPr lang="en" dirty="0">
              <a:latin typeface="Encode Sans Semi Condensed" panose="020B0604020202020204" charset="0"/>
              <a:cs typeface="Calibri" panose="020F0502020204030204" pitchFamily="34" charset="0"/>
            </a:endParaRP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15</a:t>
            </a:fld>
            <a:endParaRPr/>
          </a:p>
        </p:txBody>
      </p:sp>
    </p:spTree>
    <p:extLst>
      <p:ext uri="{BB962C8B-B14F-4D97-AF65-F5344CB8AC3E}">
        <p14:creationId xmlns:p14="http://schemas.microsoft.com/office/powerpoint/2010/main" val="863448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Question #7</a:t>
            </a:r>
            <a:endParaRPr sz="5400" dirty="0"/>
          </a:p>
        </p:txBody>
      </p:sp>
      <p:sp>
        <p:nvSpPr>
          <p:cNvPr id="1594" name="Google Shape;1594;p16"/>
          <p:cNvSpPr txBox="1">
            <a:spLocks noGrp="1"/>
          </p:cNvSpPr>
          <p:nvPr>
            <p:ph type="subTitle" idx="1"/>
          </p:nvPr>
        </p:nvSpPr>
        <p:spPr>
          <a:xfrm>
            <a:off x="1585825" y="2705100"/>
            <a:ext cx="4646100" cy="384900"/>
          </a:xfrm>
          <a:prstGeom prst="rect">
            <a:avLst/>
          </a:prstGeom>
        </p:spPr>
        <p:txBody>
          <a:bodyPr spcFirstLastPara="1" wrap="square" lIns="0" tIns="0" rIns="0" bIns="0" anchor="t" anchorCtr="0">
            <a:noAutofit/>
          </a:bodyPr>
          <a:lstStyle/>
          <a:p>
            <a:pPr marL="0" indent="0">
              <a:lnSpc>
                <a:spcPct val="114999"/>
              </a:lnSpc>
              <a:spcAft>
                <a:spcPts val="800"/>
              </a:spcAft>
            </a:pPr>
            <a:r>
              <a:rPr lang="en-US" sz="3600" b="1" dirty="0"/>
              <a:t>What is the best piece of advice that you've received as a manager?</a:t>
            </a:r>
            <a:endParaRPr lang="en-US" b="1" dirty="0"/>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solidFill>
                  <a:schemeClr val="accent4"/>
                </a:solidFill>
                <a:latin typeface="Encode Sans Semi Condensed"/>
                <a:ea typeface="Encode Sans Semi Condensed"/>
                <a:cs typeface="Encode Sans Semi Condensed"/>
                <a:sym typeface="Encode Sans Semi Condensed"/>
              </a:rPr>
              <a:t>7</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3274227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dirty="0"/>
              <a:t>TOP Responses:</a:t>
            </a:r>
            <a:endParaRPr sz="4800" dirty="0"/>
          </a:p>
        </p:txBody>
      </p:sp>
      <p:sp>
        <p:nvSpPr>
          <p:cNvPr id="1607" name="Google Shape;1607;p18"/>
          <p:cNvSpPr txBox="1">
            <a:spLocks noGrp="1"/>
          </p:cNvSpPr>
          <p:nvPr>
            <p:ph type="body" idx="1"/>
          </p:nvPr>
        </p:nvSpPr>
        <p:spPr>
          <a:xfrm>
            <a:off x="208201" y="1400781"/>
            <a:ext cx="6379813" cy="3033900"/>
          </a:xfrm>
          <a:prstGeom prst="rect">
            <a:avLst/>
          </a:prstGeom>
        </p:spPr>
        <p:txBody>
          <a:bodyPr spcFirstLastPara="1" wrap="square" lIns="0" tIns="0" rIns="0" bIns="0" anchor="t" anchorCtr="0">
            <a:noAutofit/>
          </a:bodyPr>
          <a:lstStyle/>
          <a:p>
            <a:pPr>
              <a:lnSpc>
                <a:spcPct val="114999"/>
              </a:lnSpc>
            </a:pPr>
            <a:r>
              <a:rPr lang="en-US" sz="3600" dirty="0">
                <a:latin typeface="Encode Sans Semi Condensed"/>
                <a:cs typeface="Calibri"/>
              </a:rPr>
              <a:t>Focus on staff strengths</a:t>
            </a:r>
            <a:endParaRPr lang="en-US" sz="3600" dirty="0">
              <a:latin typeface="Encode Sans Semi Condensed" panose="020B0604020202020204" charset="0"/>
              <a:cs typeface="Calibri" panose="020F0502020204030204" pitchFamily="34" charset="0"/>
            </a:endParaRPr>
          </a:p>
          <a:p>
            <a:pPr>
              <a:lnSpc>
                <a:spcPct val="114999"/>
              </a:lnSpc>
            </a:pPr>
            <a:r>
              <a:rPr lang="en-US" sz="3600" dirty="0">
                <a:latin typeface="Encode Sans Semi Condensed"/>
                <a:cs typeface="Calibri"/>
              </a:rPr>
              <a:t>Create a team</a:t>
            </a:r>
            <a:endParaRPr lang="en-US" sz="3600" dirty="0">
              <a:latin typeface="Encode Sans Semi Condensed" panose="020B0604020202020204" charset="0"/>
              <a:cs typeface="Calibri" panose="020F0502020204030204" pitchFamily="34" charset="0"/>
            </a:endParaRPr>
          </a:p>
          <a:p>
            <a:pPr>
              <a:lnSpc>
                <a:spcPct val="114999"/>
              </a:lnSpc>
            </a:pPr>
            <a:r>
              <a:rPr lang="en-US" sz="3600" dirty="0">
                <a:latin typeface="Encode Sans Semi Condensed"/>
                <a:cs typeface="Calibri"/>
              </a:rPr>
              <a:t>Take time off, take a vacation</a:t>
            </a:r>
            <a:endParaRPr lang="en-US" sz="3600">
              <a:latin typeface="Encode Sans Semi Condensed" panose="020B0604020202020204" charset="0"/>
              <a:cs typeface="Calibri" panose="020F0502020204030204" pitchFamily="34" charset="0"/>
            </a:endParaRPr>
          </a:p>
          <a:p>
            <a:pPr marL="457200" lvl="0" indent="-381000" algn="l" rtl="0">
              <a:spcBef>
                <a:spcPts val="0"/>
              </a:spcBef>
              <a:spcAft>
                <a:spcPts val="0"/>
              </a:spcAft>
              <a:buSzPts val="2400"/>
              <a:buChar char="⊹"/>
            </a:pPr>
            <a:endParaRPr lang="en" dirty="0">
              <a:latin typeface="Encode Sans Semi Condensed" panose="020B0604020202020204" charset="0"/>
              <a:cs typeface="Calibri" panose="020F0502020204030204" pitchFamily="34" charset="0"/>
            </a:endParaRP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2" name="Picture 2" descr="A picture containing water, beach, sky, nature&#10;&#10;Description automatically generated">
            <a:extLst>
              <a:ext uri="{FF2B5EF4-FFF2-40B4-BE49-F238E27FC236}">
                <a16:creationId xmlns:a16="http://schemas.microsoft.com/office/drawing/2014/main" id="{A3DF3DAC-CE52-31E1-5386-963F025318EA}"/>
              </a:ext>
            </a:extLst>
          </p:cNvPr>
          <p:cNvPicPr>
            <a:picLocks noChangeAspect="1"/>
          </p:cNvPicPr>
          <p:nvPr/>
        </p:nvPicPr>
        <p:blipFill>
          <a:blip r:embed="rId3"/>
          <a:stretch>
            <a:fillRect/>
          </a:stretch>
        </p:blipFill>
        <p:spPr>
          <a:xfrm>
            <a:off x="742950" y="3298735"/>
            <a:ext cx="3914775" cy="1717855"/>
          </a:xfrm>
          <a:prstGeom prst="rect">
            <a:avLst/>
          </a:prstGeom>
        </p:spPr>
      </p:pic>
    </p:spTree>
    <p:extLst>
      <p:ext uri="{BB962C8B-B14F-4D97-AF65-F5344CB8AC3E}">
        <p14:creationId xmlns:p14="http://schemas.microsoft.com/office/powerpoint/2010/main" val="3106466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Question #8</a:t>
            </a:r>
            <a:endParaRPr sz="5400" dirty="0"/>
          </a:p>
        </p:txBody>
      </p:sp>
      <p:sp>
        <p:nvSpPr>
          <p:cNvPr id="1594" name="Google Shape;1594;p16"/>
          <p:cNvSpPr txBox="1">
            <a:spLocks noGrp="1"/>
          </p:cNvSpPr>
          <p:nvPr>
            <p:ph type="subTitle" idx="1"/>
          </p:nvPr>
        </p:nvSpPr>
        <p:spPr>
          <a:xfrm>
            <a:off x="1585825" y="2705100"/>
            <a:ext cx="4646100" cy="384900"/>
          </a:xfrm>
          <a:prstGeom prst="rect">
            <a:avLst/>
          </a:prstGeom>
        </p:spPr>
        <p:txBody>
          <a:bodyPr spcFirstLastPara="1" wrap="square" lIns="0" tIns="0" rIns="0" bIns="0" anchor="t" anchorCtr="0">
            <a:noAutofit/>
          </a:bodyPr>
          <a:lstStyle/>
          <a:p>
            <a:pPr marL="0" indent="0">
              <a:lnSpc>
                <a:spcPct val="114999"/>
              </a:lnSpc>
              <a:spcAft>
                <a:spcPts val="800"/>
              </a:spcAft>
            </a:pPr>
            <a:r>
              <a:rPr lang="en-US" sz="3600" b="1" dirty="0"/>
              <a:t>How do you make time to get your own work completed?</a:t>
            </a:r>
            <a:endParaRPr lang="en-US" b="1" dirty="0"/>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solidFill>
                  <a:schemeClr val="accent4"/>
                </a:solidFill>
                <a:latin typeface="Encode Sans Semi Condensed"/>
                <a:ea typeface="Encode Sans Semi Condensed"/>
                <a:cs typeface="Encode Sans Semi Condensed"/>
                <a:sym typeface="Encode Sans Semi Condensed"/>
              </a:rPr>
              <a:t>8</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2361868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TOP Responses:</a:t>
            </a:r>
            <a:endParaRPr sz="5400" dirty="0"/>
          </a:p>
        </p:txBody>
      </p:sp>
      <p:sp>
        <p:nvSpPr>
          <p:cNvPr id="1607" name="Google Shape;1607;p18"/>
          <p:cNvSpPr txBox="1">
            <a:spLocks noGrp="1"/>
          </p:cNvSpPr>
          <p:nvPr>
            <p:ph type="body" idx="1"/>
          </p:nvPr>
        </p:nvSpPr>
        <p:spPr>
          <a:xfrm>
            <a:off x="251063" y="1836550"/>
            <a:ext cx="6379813" cy="3033900"/>
          </a:xfrm>
          <a:prstGeom prst="rect">
            <a:avLst/>
          </a:prstGeom>
        </p:spPr>
        <p:txBody>
          <a:bodyPr spcFirstLastPara="1" wrap="square" lIns="0" tIns="0" rIns="0" bIns="0" anchor="t" anchorCtr="0">
            <a:noAutofit/>
          </a:bodyPr>
          <a:lstStyle/>
          <a:p>
            <a:pPr>
              <a:lnSpc>
                <a:spcPct val="114999"/>
              </a:lnSpc>
            </a:pPr>
            <a:r>
              <a:rPr lang="en-US" sz="3600" dirty="0">
                <a:latin typeface="Encode Sans Semi Condensed"/>
                <a:cs typeface="Calibri"/>
              </a:rPr>
              <a:t>Make lists, use timers</a:t>
            </a:r>
            <a:endParaRPr lang="en-US" sz="3600" dirty="0">
              <a:latin typeface="Encode Sans Semi Condensed" panose="020B0604020202020204" charset="0"/>
              <a:cs typeface="Calibri" panose="020F0502020204030204" pitchFamily="34" charset="0"/>
            </a:endParaRPr>
          </a:p>
          <a:p>
            <a:pPr>
              <a:lnSpc>
                <a:spcPct val="114999"/>
              </a:lnSpc>
            </a:pPr>
            <a:r>
              <a:rPr lang="en-US" sz="3600" dirty="0">
                <a:latin typeface="Encode Sans Semi Condensed"/>
                <a:cs typeface="Calibri"/>
              </a:rPr>
              <a:t>Go in early</a:t>
            </a:r>
            <a:endParaRPr sz="3600" dirty="0">
              <a:latin typeface="Encode Sans Semi Condensed" panose="020B0604020202020204" charset="0"/>
              <a:cs typeface="Calibri" panose="020F0502020204030204" pitchFamily="34" charset="0"/>
            </a:endParaRPr>
          </a:p>
          <a:p>
            <a:pPr>
              <a:lnSpc>
                <a:spcPct val="114999"/>
              </a:lnSpc>
            </a:pPr>
            <a:r>
              <a:rPr lang="en" sz="3600" dirty="0">
                <a:latin typeface="Encode Sans Semi Condensed"/>
                <a:cs typeface="Calibri"/>
              </a:rPr>
              <a:t>Not effectively, still looking for a way.</a:t>
            </a: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spTree>
    <p:extLst>
      <p:ext uri="{BB962C8B-B14F-4D97-AF65-F5344CB8AC3E}">
        <p14:creationId xmlns:p14="http://schemas.microsoft.com/office/powerpoint/2010/main" val="3165677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5" name="Google Shape;1585;p15"/>
          <p:cNvSpPr txBox="1">
            <a:spLocks noGrp="1"/>
          </p:cNvSpPr>
          <p:nvPr>
            <p:ph type="ctrTitle" idx="4294967295"/>
          </p:nvPr>
        </p:nvSpPr>
        <p:spPr>
          <a:xfrm>
            <a:off x="4978546" y="3066468"/>
            <a:ext cx="35928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8000" dirty="0">
                <a:solidFill>
                  <a:schemeClr val="lt1"/>
                </a:solidFill>
              </a:rPr>
              <a:t>Hello!</a:t>
            </a:r>
            <a:endParaRPr sz="8000" dirty="0">
              <a:solidFill>
                <a:schemeClr val="lt1"/>
              </a:solidFill>
            </a:endParaRPr>
          </a:p>
        </p:txBody>
      </p:sp>
      <p:sp>
        <p:nvSpPr>
          <p:cNvPr id="1586" name="Google Shape;1586;p15"/>
          <p:cNvSpPr txBox="1">
            <a:spLocks noGrp="1"/>
          </p:cNvSpPr>
          <p:nvPr>
            <p:ph type="subTitle" idx="4294967295"/>
          </p:nvPr>
        </p:nvSpPr>
        <p:spPr>
          <a:xfrm>
            <a:off x="315832" y="273445"/>
            <a:ext cx="3592800" cy="1662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000" b="1" dirty="0"/>
              <a:t>We are Youth Services Managers here to share information we have gathered on leadership.</a:t>
            </a:r>
            <a:endParaRPr sz="2000" b="1" dirty="0"/>
          </a:p>
        </p:txBody>
      </p:sp>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2</a:t>
            </a:fld>
            <a:endParaRPr>
              <a:solidFill>
                <a:schemeClr val="lt1"/>
              </a:solidFill>
            </a:endParaRPr>
          </a:p>
        </p:txBody>
      </p:sp>
      <p:sp>
        <p:nvSpPr>
          <p:cNvPr id="3" name="TextBox 2"/>
          <p:cNvSpPr txBox="1"/>
          <p:nvPr/>
        </p:nvSpPr>
        <p:spPr>
          <a:xfrm>
            <a:off x="315832" y="1755971"/>
            <a:ext cx="3342531" cy="1046440"/>
          </a:xfrm>
          <a:prstGeom prst="rect">
            <a:avLst/>
          </a:prstGeom>
          <a:noFill/>
        </p:spPr>
        <p:txBody>
          <a:bodyPr wrap="square" lIns="91440" tIns="45720" rIns="91440" bIns="45720" rtlCol="0" anchor="t">
            <a:spAutoFit/>
          </a:bodyPr>
          <a:lstStyle/>
          <a:p>
            <a:r>
              <a:rPr lang="en-US" sz="1600" dirty="0"/>
              <a:t>Jen Abler</a:t>
            </a:r>
          </a:p>
          <a:p>
            <a:r>
              <a:rPr lang="en-US" sz="1600" dirty="0"/>
              <a:t>Oaklawn Public Library</a:t>
            </a:r>
          </a:p>
          <a:p>
            <a:r>
              <a:rPr lang="en-US" sz="1600" dirty="0"/>
              <a:t>Youth Services Department Head</a:t>
            </a:r>
          </a:p>
          <a:p>
            <a:endParaRPr lang="en-US" dirty="0"/>
          </a:p>
        </p:txBody>
      </p:sp>
      <p:sp>
        <p:nvSpPr>
          <p:cNvPr id="4" name="TextBox 3"/>
          <p:cNvSpPr txBox="1"/>
          <p:nvPr/>
        </p:nvSpPr>
        <p:spPr>
          <a:xfrm>
            <a:off x="314696" y="3932032"/>
            <a:ext cx="3408218" cy="830997"/>
          </a:xfrm>
          <a:prstGeom prst="rect">
            <a:avLst/>
          </a:prstGeom>
          <a:noFill/>
        </p:spPr>
        <p:txBody>
          <a:bodyPr wrap="square" lIns="91440" tIns="45720" rIns="91440" bIns="45720" rtlCol="0" anchor="t">
            <a:spAutoFit/>
          </a:bodyPr>
          <a:lstStyle/>
          <a:p>
            <a:r>
              <a:rPr lang="en-US" sz="1600" dirty="0"/>
              <a:t>Kelly Stulgate</a:t>
            </a:r>
          </a:p>
          <a:p>
            <a:r>
              <a:rPr lang="en-US" sz="1600" dirty="0"/>
              <a:t>St. Charles Public Library</a:t>
            </a:r>
          </a:p>
          <a:p>
            <a:r>
              <a:rPr lang="en-US" sz="1600" dirty="0"/>
              <a:t>Youth Services Manager</a:t>
            </a:r>
          </a:p>
        </p:txBody>
      </p:sp>
      <p:sp>
        <p:nvSpPr>
          <p:cNvPr id="2" name="TextBox 1">
            <a:extLst>
              <a:ext uri="{FF2B5EF4-FFF2-40B4-BE49-F238E27FC236}">
                <a16:creationId xmlns:a16="http://schemas.microsoft.com/office/drawing/2014/main" id="{2E146BD9-CB6D-F1AD-BCCA-4B9BA72E17ED}"/>
              </a:ext>
            </a:extLst>
          </p:cNvPr>
          <p:cNvSpPr txBox="1"/>
          <p:nvPr/>
        </p:nvSpPr>
        <p:spPr>
          <a:xfrm>
            <a:off x="314325" y="2850356"/>
            <a:ext cx="36433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Christy </a:t>
            </a:r>
            <a:r>
              <a:rPr lang="en-US" sz="1600" dirty="0" smtClean="0"/>
              <a:t>Kepler</a:t>
            </a:r>
            <a:endParaRPr lang="en-US" sz="1600" dirty="0"/>
          </a:p>
          <a:p>
            <a:r>
              <a:rPr lang="en-US" sz="1600" dirty="0"/>
              <a:t>Head of Youth Services</a:t>
            </a:r>
          </a:p>
          <a:p>
            <a:r>
              <a:rPr lang="en-US" sz="1600" dirty="0"/>
              <a:t>Oswego Public Library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Question #9</a:t>
            </a:r>
            <a:endParaRPr sz="5400" dirty="0"/>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solidFill>
                  <a:schemeClr val="accent4"/>
                </a:solidFill>
                <a:latin typeface="Encode Sans Semi Condensed"/>
                <a:ea typeface="Encode Sans Semi Condensed"/>
                <a:cs typeface="Encode Sans Semi Condensed"/>
                <a:sym typeface="Encode Sans Semi Condensed"/>
              </a:rPr>
              <a:t>9</a:t>
            </a:r>
            <a:endParaRPr sz="7200" b="1" dirty="0">
              <a:solidFill>
                <a:schemeClr val="accent4"/>
              </a:solidFill>
              <a:latin typeface="Encode Sans Semi Condensed"/>
              <a:ea typeface="Encode Sans Semi Condensed"/>
              <a:cs typeface="Encode Sans Semi Condensed"/>
              <a:sym typeface="Encode Sans Semi Condensed"/>
            </a:endParaRPr>
          </a:p>
        </p:txBody>
      </p:sp>
      <p:sp>
        <p:nvSpPr>
          <p:cNvPr id="6" name="TextBox 5">
            <a:extLst>
              <a:ext uri="{FF2B5EF4-FFF2-40B4-BE49-F238E27FC236}">
                <a16:creationId xmlns:a16="http://schemas.microsoft.com/office/drawing/2014/main" id="{1F903CD6-298E-AA72-E93C-C028CB7761C7}"/>
              </a:ext>
            </a:extLst>
          </p:cNvPr>
          <p:cNvSpPr txBox="1"/>
          <p:nvPr/>
        </p:nvSpPr>
        <p:spPr>
          <a:xfrm>
            <a:off x="1585912" y="2794991"/>
            <a:ext cx="506313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accent4"/>
                </a:solidFill>
                <a:latin typeface="Encode Sans Semi Condensed"/>
              </a:rPr>
              <a:t>How do you center yourself? What techniques do you use to help you not take your work home with you?</a:t>
            </a:r>
          </a:p>
        </p:txBody>
      </p:sp>
    </p:spTree>
    <p:extLst>
      <p:ext uri="{BB962C8B-B14F-4D97-AF65-F5344CB8AC3E}">
        <p14:creationId xmlns:p14="http://schemas.microsoft.com/office/powerpoint/2010/main" val="1920077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TOP Responses:</a:t>
            </a:r>
            <a:endParaRPr sz="5400" dirty="0"/>
          </a:p>
        </p:txBody>
      </p:sp>
      <p:sp>
        <p:nvSpPr>
          <p:cNvPr id="1607" name="Google Shape;1607;p18"/>
          <p:cNvSpPr txBox="1">
            <a:spLocks noGrp="1"/>
          </p:cNvSpPr>
          <p:nvPr>
            <p:ph type="body" idx="1"/>
          </p:nvPr>
        </p:nvSpPr>
        <p:spPr>
          <a:xfrm>
            <a:off x="79613" y="1343631"/>
            <a:ext cx="6379813" cy="3033900"/>
          </a:xfrm>
          <a:prstGeom prst="rect">
            <a:avLst/>
          </a:prstGeom>
        </p:spPr>
        <p:txBody>
          <a:bodyPr spcFirstLastPara="1" wrap="square" lIns="0" tIns="0" rIns="0" bIns="0" anchor="t" anchorCtr="0">
            <a:noAutofit/>
          </a:bodyPr>
          <a:lstStyle/>
          <a:p>
            <a:pPr>
              <a:lnSpc>
                <a:spcPct val="114999"/>
              </a:lnSpc>
            </a:pPr>
            <a:r>
              <a:rPr lang="en-US" sz="3600" dirty="0">
                <a:latin typeface="Encode Sans Semi Condensed"/>
                <a:cs typeface="Calibri"/>
              </a:rPr>
              <a:t>Calming music</a:t>
            </a:r>
            <a:endParaRPr lang="en-US" sz="3600" dirty="0">
              <a:latin typeface="Encode Sans Semi Condensed" panose="020B0604020202020204" charset="0"/>
              <a:cs typeface="Calibri" panose="020F0502020204030204" pitchFamily="34" charset="0"/>
            </a:endParaRPr>
          </a:p>
          <a:p>
            <a:pPr>
              <a:lnSpc>
                <a:spcPct val="114999"/>
              </a:lnSpc>
            </a:pPr>
            <a:r>
              <a:rPr lang="en-US" sz="3600" dirty="0">
                <a:latin typeface="Encode Sans Semi Condensed"/>
                <a:cs typeface="Calibri"/>
              </a:rPr>
              <a:t>Working out</a:t>
            </a:r>
            <a:endParaRPr sz="3600" dirty="0">
              <a:latin typeface="Encode Sans Semi Condensed" panose="020B0604020202020204" charset="0"/>
              <a:cs typeface="Calibri" panose="020F0502020204030204" pitchFamily="34" charset="0"/>
            </a:endParaRPr>
          </a:p>
          <a:p>
            <a:r>
              <a:rPr lang="en" sz="3600" dirty="0">
                <a:latin typeface="Encode Sans Semi Condensed"/>
                <a:cs typeface="Calibri"/>
              </a:rPr>
              <a:t>Make office a safe space</a:t>
            </a:r>
          </a:p>
          <a:p>
            <a:pPr marL="457200" lvl="0" indent="-381000" algn="l" rtl="0">
              <a:spcBef>
                <a:spcPts val="0"/>
              </a:spcBef>
              <a:spcAft>
                <a:spcPts val="0"/>
              </a:spcAft>
              <a:buSzPts val="2400"/>
              <a:buChar char="⊹"/>
            </a:pPr>
            <a:endParaRPr lang="en" dirty="0">
              <a:latin typeface="Encode Sans Semi Condensed" panose="020B0604020202020204" charset="0"/>
              <a:cs typeface="Calibri" panose="020F0502020204030204" pitchFamily="34" charset="0"/>
            </a:endParaRP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3" name="Picture 3" descr="A picture containing flower, outdoor, sky, grass&#10;&#10;Description automatically generated">
            <a:extLst>
              <a:ext uri="{FF2B5EF4-FFF2-40B4-BE49-F238E27FC236}">
                <a16:creationId xmlns:a16="http://schemas.microsoft.com/office/drawing/2014/main" id="{D8949180-3A5F-C038-EF38-142C6CEA5AFF}"/>
              </a:ext>
            </a:extLst>
          </p:cNvPr>
          <p:cNvPicPr>
            <a:picLocks noChangeAspect="1"/>
          </p:cNvPicPr>
          <p:nvPr/>
        </p:nvPicPr>
        <p:blipFill>
          <a:blip r:embed="rId3"/>
          <a:stretch>
            <a:fillRect/>
          </a:stretch>
        </p:blipFill>
        <p:spPr>
          <a:xfrm>
            <a:off x="600075" y="3386138"/>
            <a:ext cx="2743200" cy="1543050"/>
          </a:xfrm>
          <a:prstGeom prst="rect">
            <a:avLst/>
          </a:prstGeom>
        </p:spPr>
      </p:pic>
    </p:spTree>
    <p:extLst>
      <p:ext uri="{BB962C8B-B14F-4D97-AF65-F5344CB8AC3E}">
        <p14:creationId xmlns:p14="http://schemas.microsoft.com/office/powerpoint/2010/main" val="1298274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Question #10</a:t>
            </a:r>
            <a:endParaRPr sz="5400" dirty="0"/>
          </a:p>
        </p:txBody>
      </p:sp>
      <p:sp>
        <p:nvSpPr>
          <p:cNvPr id="1594" name="Google Shape;1594;p16"/>
          <p:cNvSpPr txBox="1">
            <a:spLocks noGrp="1"/>
          </p:cNvSpPr>
          <p:nvPr>
            <p:ph type="subTitle" idx="1"/>
          </p:nvPr>
        </p:nvSpPr>
        <p:spPr>
          <a:xfrm>
            <a:off x="1588457" y="2689684"/>
            <a:ext cx="4696106" cy="377757"/>
          </a:xfrm>
          <a:prstGeom prst="rect">
            <a:avLst/>
          </a:prstGeom>
        </p:spPr>
        <p:txBody>
          <a:bodyPr spcFirstLastPara="1" wrap="square" lIns="0" tIns="0" rIns="0" bIns="0" anchor="t" anchorCtr="0">
            <a:noAutofit/>
          </a:bodyPr>
          <a:lstStyle/>
          <a:p>
            <a:pPr marL="0" indent="0">
              <a:lnSpc>
                <a:spcPct val="114999"/>
              </a:lnSpc>
              <a:spcAft>
                <a:spcPts val="800"/>
              </a:spcAft>
            </a:pPr>
            <a:r>
              <a:rPr lang="en-US" sz="3200" b="1" dirty="0"/>
              <a:t>How do you do evaluations?</a:t>
            </a:r>
            <a:endParaRPr lang="en-US" b="1" dirty="0"/>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solidFill>
                  <a:schemeClr val="accent4"/>
                </a:solidFill>
                <a:latin typeface="Encode Sans Semi Condensed"/>
                <a:ea typeface="Encode Sans Semi Condensed"/>
                <a:cs typeface="Encode Sans Semi Condensed"/>
                <a:sym typeface="Encode Sans Semi Condensed"/>
              </a:rPr>
              <a:t>10</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326118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a:t>TOP Responses:</a:t>
            </a:r>
            <a:endParaRPr sz="5400"/>
          </a:p>
        </p:txBody>
      </p:sp>
      <p:sp>
        <p:nvSpPr>
          <p:cNvPr id="1607" name="Google Shape;1607;p18"/>
          <p:cNvSpPr txBox="1">
            <a:spLocks noGrp="1"/>
          </p:cNvSpPr>
          <p:nvPr>
            <p:ph type="body" idx="1"/>
          </p:nvPr>
        </p:nvSpPr>
        <p:spPr>
          <a:xfrm>
            <a:off x="236776" y="1500794"/>
            <a:ext cx="6379813" cy="3033900"/>
          </a:xfrm>
          <a:prstGeom prst="rect">
            <a:avLst/>
          </a:prstGeom>
        </p:spPr>
        <p:txBody>
          <a:bodyPr spcFirstLastPara="1" wrap="square" lIns="0" tIns="0" rIns="0" bIns="0" anchor="t" anchorCtr="0">
            <a:noAutofit/>
          </a:bodyPr>
          <a:lstStyle/>
          <a:p>
            <a:pPr marL="457200" lvl="0" indent="-381000" algn="l">
              <a:lnSpc>
                <a:spcPct val="114999"/>
              </a:lnSpc>
              <a:spcBef>
                <a:spcPts val="0"/>
              </a:spcBef>
              <a:spcAft>
                <a:spcPts val="0"/>
              </a:spcAft>
              <a:buSzPts val="2400"/>
              <a:buChar char="⊹"/>
            </a:pPr>
            <a:r>
              <a:rPr lang="en-US" sz="3600" dirty="0">
                <a:latin typeface="Encode Sans Semi Condensed"/>
                <a:cs typeface="Calibri"/>
              </a:rPr>
              <a:t>Annually</a:t>
            </a:r>
            <a:endParaRPr lang="en-US" sz="3600" dirty="0">
              <a:latin typeface="Encode Sans Semi Condensed" panose="020B0604020202020204" charset="0"/>
              <a:cs typeface="Calibri" panose="020F0502020204030204" pitchFamily="34" charset="0"/>
            </a:endParaRPr>
          </a:p>
          <a:p>
            <a:pPr>
              <a:lnSpc>
                <a:spcPct val="114999"/>
              </a:lnSpc>
            </a:pPr>
            <a:r>
              <a:rPr lang="en-US" sz="3600" dirty="0">
                <a:latin typeface="Encode Sans Semi Condensed"/>
                <a:cs typeface="Calibri"/>
              </a:rPr>
              <a:t>Form based</a:t>
            </a:r>
            <a:endParaRPr sz="3600" dirty="0">
              <a:latin typeface="Encode Sans Semi Condensed" panose="020B0604020202020204" charset="0"/>
              <a:cs typeface="Calibri" panose="020F0502020204030204" pitchFamily="34" charset="0"/>
            </a:endParaRPr>
          </a:p>
          <a:p>
            <a:pPr marL="457200" lvl="0" indent="-381000" algn="l" rtl="0">
              <a:spcBef>
                <a:spcPts val="0"/>
              </a:spcBef>
              <a:spcAft>
                <a:spcPts val="0"/>
              </a:spcAft>
              <a:buSzPts val="2400"/>
              <a:buChar char="⊹"/>
            </a:pPr>
            <a:r>
              <a:rPr lang="en" sz="3600" dirty="0">
                <a:latin typeface="Encode Sans Semi Condensed" panose="020B0604020202020204" charset="0"/>
                <a:cs typeface="Calibri" panose="020F0502020204030204" pitchFamily="34" charset="0"/>
              </a:rPr>
              <a:t>Onboarding</a:t>
            </a:r>
          </a:p>
          <a:p>
            <a:pPr marL="457200" lvl="0" indent="-381000" algn="l" rtl="0">
              <a:spcBef>
                <a:spcPts val="0"/>
              </a:spcBef>
              <a:spcAft>
                <a:spcPts val="0"/>
              </a:spcAft>
              <a:buSzPts val="2400"/>
              <a:buChar char="⊹"/>
            </a:pPr>
            <a:endParaRPr lang="en" dirty="0">
              <a:latin typeface="Encode Sans Semi Condensed" panose="020B0604020202020204" charset="0"/>
              <a:cs typeface="Calibri" panose="020F0502020204030204" pitchFamily="34" charset="0"/>
            </a:endParaRP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2" name="Picture 2" descr="Calendar&#10;&#10;Description automatically generated">
            <a:extLst>
              <a:ext uri="{FF2B5EF4-FFF2-40B4-BE49-F238E27FC236}">
                <a16:creationId xmlns:a16="http://schemas.microsoft.com/office/drawing/2014/main" id="{BF3B24D2-7839-BB05-4AF0-7097A68DEA58}"/>
              </a:ext>
            </a:extLst>
          </p:cNvPr>
          <p:cNvPicPr>
            <a:picLocks noChangeAspect="1"/>
          </p:cNvPicPr>
          <p:nvPr/>
        </p:nvPicPr>
        <p:blipFill>
          <a:blip r:embed="rId3"/>
          <a:stretch>
            <a:fillRect/>
          </a:stretch>
        </p:blipFill>
        <p:spPr>
          <a:xfrm>
            <a:off x="3200400" y="1200150"/>
            <a:ext cx="2743200" cy="2743200"/>
          </a:xfrm>
          <a:prstGeom prst="rect">
            <a:avLst/>
          </a:prstGeom>
        </p:spPr>
      </p:pic>
    </p:spTree>
    <p:extLst>
      <p:ext uri="{BB962C8B-B14F-4D97-AF65-F5344CB8AC3E}">
        <p14:creationId xmlns:p14="http://schemas.microsoft.com/office/powerpoint/2010/main" val="1118692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Question #11</a:t>
            </a:r>
            <a:endParaRPr sz="5400" dirty="0"/>
          </a:p>
        </p:txBody>
      </p:sp>
      <p:sp>
        <p:nvSpPr>
          <p:cNvPr id="1594" name="Google Shape;1594;p16"/>
          <p:cNvSpPr txBox="1">
            <a:spLocks noGrp="1"/>
          </p:cNvSpPr>
          <p:nvPr>
            <p:ph type="subTitle" idx="1"/>
          </p:nvPr>
        </p:nvSpPr>
        <p:spPr>
          <a:xfrm>
            <a:off x="1585825" y="2705100"/>
            <a:ext cx="4646100" cy="384900"/>
          </a:xfrm>
          <a:prstGeom prst="rect">
            <a:avLst/>
          </a:prstGeom>
        </p:spPr>
        <p:txBody>
          <a:bodyPr spcFirstLastPara="1" wrap="square" lIns="0" tIns="0" rIns="0" bIns="0" anchor="t" anchorCtr="0">
            <a:noAutofit/>
          </a:bodyPr>
          <a:lstStyle/>
          <a:p>
            <a:pPr marL="0" indent="0">
              <a:lnSpc>
                <a:spcPct val="114999"/>
              </a:lnSpc>
              <a:spcAft>
                <a:spcPts val="800"/>
              </a:spcAft>
            </a:pPr>
            <a:r>
              <a:rPr lang="en-US" sz="3200" b="1" dirty="0"/>
              <a:t>What is your best tip for working with directors?</a:t>
            </a:r>
            <a:endParaRPr lang="en-US" b="1" dirty="0"/>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solidFill>
                  <a:schemeClr val="accent4"/>
                </a:solidFill>
                <a:latin typeface="Encode Sans Semi Condensed"/>
                <a:ea typeface="Encode Sans Semi Condensed"/>
                <a:cs typeface="Encode Sans Semi Condensed"/>
                <a:sym typeface="Encode Sans Semi Condensed"/>
              </a:rPr>
              <a:t>11</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2049161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TOP Responses:</a:t>
            </a:r>
            <a:endParaRPr sz="5400" dirty="0"/>
          </a:p>
        </p:txBody>
      </p:sp>
      <p:sp>
        <p:nvSpPr>
          <p:cNvPr id="1607" name="Google Shape;1607;p18"/>
          <p:cNvSpPr txBox="1">
            <a:spLocks noGrp="1"/>
          </p:cNvSpPr>
          <p:nvPr>
            <p:ph type="body" idx="1"/>
          </p:nvPr>
        </p:nvSpPr>
        <p:spPr>
          <a:xfrm>
            <a:off x="251063" y="1836550"/>
            <a:ext cx="6379813" cy="3033900"/>
          </a:xfrm>
          <a:prstGeom prst="rect">
            <a:avLst/>
          </a:prstGeom>
        </p:spPr>
        <p:txBody>
          <a:bodyPr spcFirstLastPara="1" wrap="square" lIns="0" tIns="0" rIns="0" bIns="0" anchor="t" anchorCtr="0">
            <a:noAutofit/>
          </a:bodyPr>
          <a:lstStyle/>
          <a:p>
            <a:pPr>
              <a:lnSpc>
                <a:spcPct val="114999"/>
              </a:lnSpc>
            </a:pPr>
            <a:r>
              <a:rPr lang="en-US" sz="3600" dirty="0">
                <a:latin typeface="Encode Sans Semi Condensed"/>
                <a:cs typeface="Calibri"/>
              </a:rPr>
              <a:t>Be clear and communicative</a:t>
            </a:r>
            <a:endParaRPr lang="en-US" sz="3600" dirty="0">
              <a:latin typeface="Encode Sans Semi Condensed" panose="020B0604020202020204" charset="0"/>
              <a:cs typeface="Calibri" panose="020F0502020204030204" pitchFamily="34" charset="0"/>
            </a:endParaRPr>
          </a:p>
          <a:p>
            <a:pPr>
              <a:lnSpc>
                <a:spcPct val="114999"/>
              </a:lnSpc>
            </a:pPr>
            <a:r>
              <a:rPr lang="en-US" sz="3600" dirty="0">
                <a:latin typeface="Encode Sans Semi Condensed"/>
                <a:cs typeface="Calibri"/>
              </a:rPr>
              <a:t>Build a relationship</a:t>
            </a:r>
            <a:endParaRPr sz="3600" dirty="0">
              <a:latin typeface="Encode Sans Semi Condensed" panose="020B0604020202020204" charset="0"/>
              <a:cs typeface="Calibri" panose="020F0502020204030204" pitchFamily="34" charset="0"/>
            </a:endParaRPr>
          </a:p>
          <a:p>
            <a:pPr marL="457200" lvl="0" indent="-381000" algn="l" rtl="0">
              <a:spcBef>
                <a:spcPts val="0"/>
              </a:spcBef>
              <a:spcAft>
                <a:spcPts val="0"/>
              </a:spcAft>
              <a:buSzPts val="2400"/>
              <a:buChar char="⊹"/>
            </a:pPr>
            <a:endParaRPr lang="en" dirty="0">
              <a:latin typeface="Encode Sans Semi Condensed" panose="020B0604020202020204" charset="0"/>
              <a:cs typeface="Calibri" panose="020F0502020204030204" pitchFamily="34" charset="0"/>
            </a:endParaRP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4" name="Picture 4" descr="Text, whiteboard&#10;&#10;Description automatically generated">
            <a:extLst>
              <a:ext uri="{FF2B5EF4-FFF2-40B4-BE49-F238E27FC236}">
                <a16:creationId xmlns:a16="http://schemas.microsoft.com/office/drawing/2014/main" id="{D69A600B-9636-7CE9-C995-6D6C08326BE8}"/>
              </a:ext>
            </a:extLst>
          </p:cNvPr>
          <p:cNvPicPr>
            <a:picLocks noChangeAspect="1"/>
          </p:cNvPicPr>
          <p:nvPr/>
        </p:nvPicPr>
        <p:blipFill>
          <a:blip r:embed="rId3"/>
          <a:stretch>
            <a:fillRect/>
          </a:stretch>
        </p:blipFill>
        <p:spPr>
          <a:xfrm>
            <a:off x="3893343" y="3050381"/>
            <a:ext cx="2650332" cy="1985963"/>
          </a:xfrm>
          <a:prstGeom prst="rect">
            <a:avLst/>
          </a:prstGeom>
        </p:spPr>
      </p:pic>
    </p:spTree>
    <p:extLst>
      <p:ext uri="{BB962C8B-B14F-4D97-AF65-F5344CB8AC3E}">
        <p14:creationId xmlns:p14="http://schemas.microsoft.com/office/powerpoint/2010/main" val="2515731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Question #12</a:t>
            </a:r>
            <a:endParaRPr sz="5400" dirty="0"/>
          </a:p>
        </p:txBody>
      </p:sp>
      <p:sp>
        <p:nvSpPr>
          <p:cNvPr id="1594" name="Google Shape;1594;p16"/>
          <p:cNvSpPr txBox="1">
            <a:spLocks noGrp="1"/>
          </p:cNvSpPr>
          <p:nvPr>
            <p:ph type="subTitle" idx="1"/>
          </p:nvPr>
        </p:nvSpPr>
        <p:spPr>
          <a:xfrm>
            <a:off x="1585825" y="2705100"/>
            <a:ext cx="4646100" cy="384900"/>
          </a:xfrm>
          <a:prstGeom prst="rect">
            <a:avLst/>
          </a:prstGeom>
        </p:spPr>
        <p:txBody>
          <a:bodyPr spcFirstLastPara="1" wrap="square" lIns="0" tIns="0" rIns="0" bIns="0" anchor="t" anchorCtr="0">
            <a:noAutofit/>
          </a:bodyPr>
          <a:lstStyle/>
          <a:p>
            <a:pPr marL="0" indent="0">
              <a:lnSpc>
                <a:spcPct val="114999"/>
              </a:lnSpc>
              <a:spcAft>
                <a:spcPts val="800"/>
              </a:spcAft>
            </a:pPr>
            <a:r>
              <a:rPr lang="en-US" sz="2800" b="1" dirty="0"/>
              <a:t>Do you have a story to share that a new manager would find helpful</a:t>
            </a:r>
            <a:r>
              <a:rPr lang="en-US" sz="2800" b="1"/>
              <a:t>? </a:t>
            </a:r>
            <a:endParaRPr lang="en-US" b="1" dirty="0"/>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solidFill>
                  <a:schemeClr val="accent4"/>
                </a:solidFill>
                <a:latin typeface="Encode Sans Semi Condensed"/>
                <a:ea typeface="Encode Sans Semi Condensed"/>
                <a:cs typeface="Encode Sans Semi Condensed"/>
                <a:sym typeface="Encode Sans Semi Condensed"/>
              </a:rPr>
              <a:t>12</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558447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TOP Responses:</a:t>
            </a:r>
            <a:endParaRPr sz="5400" dirty="0"/>
          </a:p>
        </p:txBody>
      </p:sp>
      <p:sp>
        <p:nvSpPr>
          <p:cNvPr id="1607" name="Google Shape;1607;p18"/>
          <p:cNvSpPr txBox="1">
            <a:spLocks noGrp="1"/>
          </p:cNvSpPr>
          <p:nvPr>
            <p:ph type="body" idx="1"/>
          </p:nvPr>
        </p:nvSpPr>
        <p:spPr>
          <a:xfrm>
            <a:off x="62345" y="1926605"/>
            <a:ext cx="6814755" cy="3033900"/>
          </a:xfrm>
          <a:prstGeom prst="rect">
            <a:avLst/>
          </a:prstGeom>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sz="2800" dirty="0" smtClean="0">
                <a:latin typeface="Encode Sans Semi Condensed" panose="020B0604020202020204" charset="0"/>
                <a:cs typeface="Calibri" panose="020F0502020204030204" pitchFamily="34" charset="0"/>
              </a:rPr>
              <a:t>Coach or lead more than you manage</a:t>
            </a:r>
            <a:endParaRPr lang="en-US" sz="2800" dirty="0">
              <a:latin typeface="Encode Sans Semi Condensed" panose="020B0604020202020204" charset="0"/>
              <a:cs typeface="Calibri" panose="020F0502020204030204" pitchFamily="34" charset="0"/>
            </a:endParaRPr>
          </a:p>
          <a:p>
            <a:pPr marL="457200" lvl="0" indent="-381000" algn="l" rtl="0">
              <a:spcBef>
                <a:spcPts val="0"/>
              </a:spcBef>
              <a:spcAft>
                <a:spcPts val="0"/>
              </a:spcAft>
              <a:buSzPts val="2400"/>
              <a:buChar char="⊹"/>
            </a:pPr>
            <a:r>
              <a:rPr lang="en-US" sz="2800" dirty="0" smtClean="0">
                <a:latin typeface="Encode Sans Semi Condensed" panose="020B0604020202020204" charset="0"/>
                <a:cs typeface="Calibri" panose="020F0502020204030204" pitchFamily="34" charset="0"/>
              </a:rPr>
              <a:t>Be ready to make mistakes, because you will</a:t>
            </a:r>
            <a:endParaRPr lang="en-US" sz="2800" dirty="0">
              <a:latin typeface="Encode Sans Semi Condensed" panose="020B0604020202020204" charset="0"/>
              <a:cs typeface="Calibri" panose="020F0502020204030204" pitchFamily="34" charset="0"/>
            </a:endParaRPr>
          </a:p>
          <a:p>
            <a:pPr marL="457200" lvl="0" indent="-381000" algn="l" rtl="0">
              <a:spcBef>
                <a:spcPts val="0"/>
              </a:spcBef>
              <a:spcAft>
                <a:spcPts val="0"/>
              </a:spcAft>
              <a:buSzPts val="2400"/>
              <a:buChar char="⊹"/>
            </a:pPr>
            <a:r>
              <a:rPr lang="en" sz="2800" dirty="0">
                <a:latin typeface="Encode Sans Semi Condensed" panose="020B0604020202020204" charset="0"/>
                <a:cs typeface="Calibri" panose="020F0502020204030204" pitchFamily="34" charset="0"/>
              </a:rPr>
              <a:t>Be patient and authentic</a:t>
            </a:r>
          </a:p>
          <a:p>
            <a:pPr marL="457200" lvl="0" indent="-381000" algn="l" rtl="0">
              <a:spcBef>
                <a:spcPts val="0"/>
              </a:spcBef>
              <a:spcAft>
                <a:spcPts val="0"/>
              </a:spcAft>
              <a:buSzPts val="2400"/>
              <a:buChar char="⊹"/>
            </a:pPr>
            <a:endParaRPr lang="en" dirty="0">
              <a:latin typeface="Encode Sans Semi Condensed" panose="020B0604020202020204" charset="0"/>
              <a:cs typeface="Calibri" panose="020F0502020204030204" pitchFamily="34" charset="0"/>
            </a:endParaRP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27</a:t>
            </a:fld>
            <a:endParaRPr/>
          </a:p>
        </p:txBody>
      </p:sp>
    </p:spTree>
    <p:extLst>
      <p:ext uri="{BB962C8B-B14F-4D97-AF65-F5344CB8AC3E}">
        <p14:creationId xmlns:p14="http://schemas.microsoft.com/office/powerpoint/2010/main" val="521525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19"/>
          <p:cNvSpPr txBox="1">
            <a:spLocks noGrp="1"/>
          </p:cNvSpPr>
          <p:nvPr>
            <p:ph type="ctrTitle" idx="4294967295"/>
          </p:nvPr>
        </p:nvSpPr>
        <p:spPr>
          <a:xfrm>
            <a:off x="2239200" y="3311225"/>
            <a:ext cx="4665600" cy="784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6000"/>
              <a:t>Big concept</a:t>
            </a:r>
            <a:endParaRPr sz="6000"/>
          </a:p>
        </p:txBody>
      </p:sp>
      <p:sp>
        <p:nvSpPr>
          <p:cNvPr id="1614" name="Google Shape;1614;p19"/>
          <p:cNvSpPr txBox="1">
            <a:spLocks noGrp="1"/>
          </p:cNvSpPr>
          <p:nvPr>
            <p:ph type="subTitle" idx="4294967295"/>
          </p:nvPr>
        </p:nvSpPr>
        <p:spPr>
          <a:xfrm>
            <a:off x="2239200" y="4078626"/>
            <a:ext cx="4665600" cy="784800"/>
          </a:xfrm>
          <a:prstGeom prst="rect">
            <a:avLst/>
          </a:prstGeom>
        </p:spPr>
        <p:txBody>
          <a:bodyPr spcFirstLastPara="1" wrap="square" lIns="0" tIns="0" rIns="0" bIns="0" anchor="t" anchorCtr="0">
            <a:noAutofit/>
          </a:bodyPr>
          <a:lstStyle/>
          <a:p>
            <a:pPr marL="0" indent="0" algn="ctr">
              <a:spcAft>
                <a:spcPts val="800"/>
              </a:spcAft>
              <a:buNone/>
            </a:pPr>
            <a:r>
              <a:rPr lang="en" sz="2000" b="1" dirty="0"/>
              <a:t>Being a leader can be lonely, but you don’t have to be alone.</a:t>
            </a:r>
            <a:endParaRPr sz="2000" b="1" dirty="0"/>
          </a:p>
        </p:txBody>
      </p:sp>
      <p:sp>
        <p:nvSpPr>
          <p:cNvPr id="1615" name="Google Shape;1615;p19"/>
          <p:cNvSpPr/>
          <p:nvPr/>
        </p:nvSpPr>
        <p:spPr>
          <a:xfrm>
            <a:off x="4450232" y="1181025"/>
            <a:ext cx="1670478" cy="1692719"/>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616" name="Google Shape;1616;p19"/>
          <p:cNvSpPr/>
          <p:nvPr/>
        </p:nvSpPr>
        <p:spPr>
          <a:xfrm rot="1473023">
            <a:off x="2931399" y="2026194"/>
            <a:ext cx="976662" cy="951379"/>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617" name="Google Shape;1617;p19"/>
          <p:cNvSpPr/>
          <p:nvPr/>
        </p:nvSpPr>
        <p:spPr>
          <a:xfrm>
            <a:off x="3852432" y="1492068"/>
            <a:ext cx="427595" cy="41551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618" name="Google Shape;1618;p19"/>
          <p:cNvSpPr/>
          <p:nvPr/>
        </p:nvSpPr>
        <p:spPr>
          <a:xfrm rot="2487139">
            <a:off x="3852160" y="2904609"/>
            <a:ext cx="304226" cy="29563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676357" y="74970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400" dirty="0"/>
              <a:t>B</a:t>
            </a:r>
            <a:r>
              <a:rPr lang="en-US" sz="4400" dirty="0" err="1"/>
              <a:t>i</a:t>
            </a:r>
            <a:r>
              <a:rPr lang="en" sz="4400" dirty="0"/>
              <a:t>g Ideas</a:t>
            </a:r>
            <a:endParaRPr sz="4400" dirty="0"/>
          </a:p>
        </p:txBody>
      </p:sp>
      <p:sp>
        <p:nvSpPr>
          <p:cNvPr id="1633" name="Google Shape;1633;p21"/>
          <p:cNvSpPr txBox="1">
            <a:spLocks noGrp="1"/>
          </p:cNvSpPr>
          <p:nvPr>
            <p:ph type="body" idx="1"/>
          </p:nvPr>
        </p:nvSpPr>
        <p:spPr>
          <a:xfrm>
            <a:off x="543573" y="1156025"/>
            <a:ext cx="1964400" cy="325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400" b="1" dirty="0"/>
              <a:t>Listen</a:t>
            </a:r>
            <a:endParaRPr sz="2400" b="1" dirty="0"/>
          </a:p>
          <a:p>
            <a:pPr marL="0" lvl="0" indent="0" algn="l" rtl="0">
              <a:spcBef>
                <a:spcPts val="800"/>
              </a:spcBef>
              <a:spcAft>
                <a:spcPts val="800"/>
              </a:spcAft>
              <a:buNone/>
            </a:pPr>
            <a:r>
              <a:rPr lang="en" sz="2200" dirty="0"/>
              <a:t>Take the time to listen to your staff. Also communicate with them-have meetings, keep them informed of things big and small.</a:t>
            </a:r>
            <a:endParaRPr sz="2200" dirty="0"/>
          </a:p>
        </p:txBody>
      </p:sp>
      <p:sp>
        <p:nvSpPr>
          <p:cNvPr id="1634" name="Google Shape;1634;p21"/>
          <p:cNvSpPr txBox="1">
            <a:spLocks noGrp="1"/>
          </p:cNvSpPr>
          <p:nvPr>
            <p:ph type="body" idx="2"/>
          </p:nvPr>
        </p:nvSpPr>
        <p:spPr>
          <a:xfrm>
            <a:off x="2901160" y="1106705"/>
            <a:ext cx="1964400" cy="325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400" b="1" dirty="0"/>
              <a:t>Trust</a:t>
            </a:r>
            <a:endParaRPr sz="2400" b="1" dirty="0"/>
          </a:p>
          <a:p>
            <a:pPr marL="0" lvl="0" indent="0" algn="l" rtl="0">
              <a:spcBef>
                <a:spcPts val="800"/>
              </a:spcBef>
              <a:spcAft>
                <a:spcPts val="800"/>
              </a:spcAft>
              <a:buNone/>
            </a:pPr>
            <a:r>
              <a:rPr lang="en" sz="2200" dirty="0"/>
              <a:t>Learn to delegate. This will empower your staff, they will perform better, and you will have more time to do other things. </a:t>
            </a:r>
            <a:endParaRPr sz="2200" dirty="0"/>
          </a:p>
        </p:txBody>
      </p:sp>
      <p:sp>
        <p:nvSpPr>
          <p:cNvPr id="1635" name="Google Shape;1635;p21"/>
          <p:cNvSpPr txBox="1">
            <a:spLocks noGrp="1"/>
          </p:cNvSpPr>
          <p:nvPr>
            <p:ph type="body" idx="3"/>
          </p:nvPr>
        </p:nvSpPr>
        <p:spPr>
          <a:xfrm>
            <a:off x="5016294" y="1221005"/>
            <a:ext cx="1964400" cy="3256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400" b="1" dirty="0"/>
              <a:t>Plan</a:t>
            </a:r>
            <a:endParaRPr sz="2400" b="1" dirty="0"/>
          </a:p>
          <a:p>
            <a:pPr marL="0" lvl="0" indent="0" algn="l" rtl="0">
              <a:spcBef>
                <a:spcPts val="800"/>
              </a:spcBef>
              <a:spcAft>
                <a:spcPts val="0"/>
              </a:spcAft>
              <a:buNone/>
            </a:pPr>
            <a:r>
              <a:rPr lang="en-US" sz="2400" dirty="0"/>
              <a:t>Stay organized. Make plans and know it might take time for them to come to fruition.</a:t>
            </a:r>
            <a:endParaRPr sz="2400" dirty="0"/>
          </a:p>
          <a:p>
            <a:pPr marL="0" lvl="0" indent="0" algn="l" rtl="0">
              <a:spcBef>
                <a:spcPts val="800"/>
              </a:spcBef>
              <a:spcAft>
                <a:spcPts val="800"/>
              </a:spcAft>
              <a:buNone/>
            </a:pPr>
            <a:endParaRPr sz="2400" dirty="0"/>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14"/>
          <p:cNvSpPr txBox="1">
            <a:spLocks noGrp="1"/>
          </p:cNvSpPr>
          <p:nvPr>
            <p:ph type="title"/>
          </p:nvPr>
        </p:nvSpPr>
        <p:spPr>
          <a:xfrm>
            <a:off x="788625" y="882368"/>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dirty="0"/>
              <a:t>Library Leadership Survey</a:t>
            </a:r>
            <a:endParaRPr sz="4800" dirty="0"/>
          </a:p>
        </p:txBody>
      </p:sp>
      <p:sp>
        <p:nvSpPr>
          <p:cNvPr id="1580" name="Google Shape;1580;p14"/>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5" name="Google Shape;1607;p18"/>
          <p:cNvSpPr txBox="1">
            <a:spLocks noGrp="1"/>
          </p:cNvSpPr>
          <p:nvPr>
            <p:ph type="body" idx="1"/>
          </p:nvPr>
        </p:nvSpPr>
        <p:spPr>
          <a:xfrm>
            <a:off x="581899" y="1569007"/>
            <a:ext cx="6436198" cy="3033900"/>
          </a:xfrm>
          <a:prstGeom prst="rect">
            <a:avLst/>
          </a:prstGeom>
        </p:spPr>
        <p:txBody>
          <a:bodyPr spcFirstLastPara="1" wrap="square" lIns="0" tIns="0" rIns="0" bIns="0" anchor="ctr" anchorCtr="0">
            <a:noAutofit/>
          </a:bodyPr>
          <a:lstStyle/>
          <a:p>
            <a:pPr indent="-381000">
              <a:buSzPts val="2400"/>
              <a:buFont typeface="Wingdings"/>
              <a:buChar char="§"/>
            </a:pPr>
            <a:r>
              <a:rPr lang="en-US" sz="2800" dirty="0">
                <a:latin typeface="Encode Sans Semi Condensed"/>
                <a:cs typeface="Calibri"/>
              </a:rPr>
              <a:t>Leaders </a:t>
            </a:r>
            <a:endParaRPr lang="en-US" dirty="0">
              <a:cs typeface="Calibri"/>
            </a:endParaRPr>
          </a:p>
          <a:p>
            <a:pPr indent="-381000">
              <a:lnSpc>
                <a:spcPct val="114999"/>
              </a:lnSpc>
              <a:buSzPts val="2400"/>
              <a:buFont typeface="Wingdings"/>
              <a:buChar char="§"/>
            </a:pPr>
            <a:r>
              <a:rPr lang="en" sz="2800" dirty="0">
                <a:latin typeface="Encode Sans Semi Condensed"/>
                <a:cs typeface="Calibri"/>
              </a:rPr>
              <a:t>?’s</a:t>
            </a:r>
            <a:endParaRPr lang="en-US" dirty="0">
              <a:cs typeface="Calibri"/>
            </a:endParaRPr>
          </a:p>
          <a:p>
            <a:pPr indent="-381000">
              <a:lnSpc>
                <a:spcPct val="114999"/>
              </a:lnSpc>
              <a:buSzPts val="2400"/>
              <a:buFont typeface="Wingdings"/>
              <a:buChar char="§"/>
            </a:pPr>
            <a:r>
              <a:rPr lang="en" sz="2800" dirty="0">
                <a:latin typeface="Encode Sans Semi Condensed"/>
                <a:cs typeface="Calibri"/>
              </a:rPr>
              <a:t>Information</a:t>
            </a:r>
          </a:p>
        </p:txBody>
      </p:sp>
      <p:pic>
        <p:nvPicPr>
          <p:cNvPr id="2" name="Picture 2" descr="Cartoon checklist and pencil">
            <a:extLst>
              <a:ext uri="{FF2B5EF4-FFF2-40B4-BE49-F238E27FC236}">
                <a16:creationId xmlns:a16="http://schemas.microsoft.com/office/drawing/2014/main" id="{AFFEB414-3075-32D3-6C89-5204C2DA48ED}"/>
              </a:ext>
            </a:extLst>
          </p:cNvPr>
          <p:cNvPicPr>
            <a:picLocks noChangeAspect="1"/>
          </p:cNvPicPr>
          <p:nvPr/>
        </p:nvPicPr>
        <p:blipFill>
          <a:blip r:embed="rId3"/>
          <a:stretch>
            <a:fillRect/>
          </a:stretch>
        </p:blipFill>
        <p:spPr>
          <a:xfrm>
            <a:off x="3157538" y="2057400"/>
            <a:ext cx="2743200" cy="20574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4" name="Google Shape;1864;p36"/>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000" dirty="0"/>
              <a:t>Credits</a:t>
            </a:r>
            <a:endParaRPr sz="4000" dirty="0"/>
          </a:p>
        </p:txBody>
      </p:sp>
      <p:sp>
        <p:nvSpPr>
          <p:cNvPr id="1865" name="Google Shape;1865;p36"/>
          <p:cNvSpPr txBox="1">
            <a:spLocks noGrp="1"/>
          </p:cNvSpPr>
          <p:nvPr>
            <p:ph type="body" idx="1"/>
          </p:nvPr>
        </p:nvSpPr>
        <p:spPr>
          <a:xfrm>
            <a:off x="702900" y="1430148"/>
            <a:ext cx="5660100" cy="303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b="1" dirty="0"/>
              <a:t>Special thanks to all the people who </a:t>
            </a:r>
            <a:r>
              <a:rPr lang="en-US" sz="3200" b="1" dirty="0"/>
              <a:t>completed our survey! We appreciate you sharing your knowledge and experience.</a:t>
            </a:r>
            <a:endParaRPr sz="3200" b="1" dirty="0"/>
          </a:p>
          <a:p>
            <a:pPr marL="457200" lvl="0" indent="-381000" algn="l" rtl="0">
              <a:lnSpc>
                <a:spcPct val="115000"/>
              </a:lnSpc>
              <a:spcBef>
                <a:spcPts val="800"/>
              </a:spcBef>
              <a:spcAft>
                <a:spcPts val="0"/>
              </a:spcAft>
              <a:buSzPts val="2400"/>
              <a:buChar char="⊹"/>
            </a:pPr>
            <a:endParaRPr lang="en" sz="1800" dirty="0"/>
          </a:p>
          <a:p>
            <a:pPr marL="457200" lvl="0" indent="-381000" algn="l" rtl="0">
              <a:lnSpc>
                <a:spcPct val="115000"/>
              </a:lnSpc>
              <a:spcBef>
                <a:spcPts val="800"/>
              </a:spcBef>
              <a:spcAft>
                <a:spcPts val="0"/>
              </a:spcAft>
              <a:buSzPts val="2400"/>
              <a:buChar char="⊹"/>
            </a:pPr>
            <a:r>
              <a:rPr lang="en" sz="1600" dirty="0"/>
              <a:t>Presentation template by </a:t>
            </a:r>
            <a:r>
              <a:rPr lang="en" sz="1600" u="sng" dirty="0">
                <a:solidFill>
                  <a:schemeClr val="hlink"/>
                </a:solidFill>
                <a:hlinkClick r:id="rId3"/>
              </a:rPr>
              <a:t>SlidesCarnival</a:t>
            </a:r>
            <a:endParaRPr sz="1600" dirty="0"/>
          </a:p>
          <a:p>
            <a:pPr marL="457200" lvl="0" indent="-381000" algn="l" rtl="0">
              <a:lnSpc>
                <a:spcPct val="115000"/>
              </a:lnSpc>
              <a:spcBef>
                <a:spcPts val="0"/>
              </a:spcBef>
              <a:spcAft>
                <a:spcPts val="0"/>
              </a:spcAft>
              <a:buSzPts val="2400"/>
              <a:buChar char="⊹"/>
            </a:pPr>
            <a:r>
              <a:rPr lang="en" sz="1600" dirty="0"/>
              <a:t>Photographs by </a:t>
            </a:r>
            <a:r>
              <a:rPr lang="en" sz="1600" u="sng" dirty="0">
                <a:solidFill>
                  <a:schemeClr val="hlink"/>
                </a:solidFill>
                <a:hlinkClick r:id="rId4"/>
              </a:rPr>
              <a:t>Unsplash</a:t>
            </a:r>
            <a:endParaRPr sz="1600" dirty="0"/>
          </a:p>
        </p:txBody>
      </p:sp>
      <p:sp>
        <p:nvSpPr>
          <p:cNvPr id="1866" name="Google Shape;1866;p36"/>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56"/>
        <p:cNvGrpSpPr/>
        <p:nvPr/>
      </p:nvGrpSpPr>
      <p:grpSpPr>
        <a:xfrm>
          <a:off x="0" y="0"/>
          <a:ext cx="0" cy="0"/>
          <a:chOff x="0" y="0"/>
          <a:chExt cx="0" cy="0"/>
        </a:xfrm>
      </p:grpSpPr>
      <p:sp>
        <p:nvSpPr>
          <p:cNvPr id="1857" name="Google Shape;1857;p35"/>
          <p:cNvSpPr txBox="1">
            <a:spLocks noGrp="1"/>
          </p:cNvSpPr>
          <p:nvPr>
            <p:ph type="ctrTitle" idx="4294967295"/>
          </p:nvPr>
        </p:nvSpPr>
        <p:spPr>
          <a:xfrm>
            <a:off x="855300" y="973863"/>
            <a:ext cx="4694400" cy="1159800"/>
          </a:xfrm>
          <a:prstGeom prst="rect">
            <a:avLst/>
          </a:prstGeom>
        </p:spPr>
        <p:txBody>
          <a:bodyPr spcFirstLastPara="1" wrap="square" lIns="0" tIns="0" rIns="0" bIns="0" anchor="b" anchorCtr="0">
            <a:noAutofit/>
          </a:bodyPr>
          <a:lstStyle/>
          <a:p>
            <a:r>
              <a:rPr lang="en" sz="7200" dirty="0">
                <a:solidFill>
                  <a:schemeClr val="accent2"/>
                </a:solidFill>
              </a:rPr>
              <a:t>Thanks!</a:t>
            </a:r>
            <a:endParaRPr sz="7200" dirty="0">
              <a:solidFill>
                <a:schemeClr val="accent2"/>
              </a:solidFill>
            </a:endParaRPr>
          </a:p>
        </p:txBody>
      </p:sp>
      <p:sp>
        <p:nvSpPr>
          <p:cNvPr id="1859" name="Google Shape;1859;p3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31</a:t>
            </a:fld>
            <a:endParaRPr>
              <a:solidFill>
                <a:schemeClr val="lt1"/>
              </a:solidFill>
            </a:endParaRPr>
          </a:p>
        </p:txBody>
      </p:sp>
      <p:sp>
        <p:nvSpPr>
          <p:cNvPr id="2" name="TextBox 1">
            <a:extLst>
              <a:ext uri="{FF2B5EF4-FFF2-40B4-BE49-F238E27FC236}">
                <a16:creationId xmlns:a16="http://schemas.microsoft.com/office/drawing/2014/main" id="{86EE6EFF-81A8-1919-17E8-031ACAE6AB1A}"/>
              </a:ext>
            </a:extLst>
          </p:cNvPr>
          <p:cNvSpPr txBox="1"/>
          <p:nvPr/>
        </p:nvSpPr>
        <p:spPr>
          <a:xfrm>
            <a:off x="854429" y="2419945"/>
            <a:ext cx="503916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Encode Sans Semi Condensed"/>
              </a:rPr>
              <a:t>Questions? Reach out to us at:</a:t>
            </a:r>
          </a:p>
          <a:p>
            <a:endParaRPr lang="en-US" sz="2800" dirty="0">
              <a:solidFill>
                <a:schemeClr val="bg1"/>
              </a:solidFill>
              <a:latin typeface="Encode Sans Semi Condensed"/>
            </a:endParaRPr>
          </a:p>
          <a:p>
            <a:r>
              <a:rPr lang="en-US" sz="2800" dirty="0">
                <a:solidFill>
                  <a:schemeClr val="bg1"/>
                </a:solidFill>
                <a:latin typeface="Encode Sans Semi Condensed"/>
              </a:rPr>
              <a:t>jabler@olpl.org</a:t>
            </a:r>
          </a:p>
          <a:p>
            <a:r>
              <a:rPr lang="en-US" sz="2800" dirty="0">
                <a:solidFill>
                  <a:schemeClr val="bg1"/>
                </a:solidFill>
                <a:latin typeface="Encode Sans Semi Condensed"/>
              </a:rPr>
              <a:t>ckepler@oswego.lib.il.us</a:t>
            </a:r>
          </a:p>
          <a:p>
            <a:r>
              <a:rPr lang="en-US" sz="2800" dirty="0">
                <a:solidFill>
                  <a:schemeClr val="bg1"/>
                </a:solidFill>
                <a:latin typeface="Encode Sans Semi Condensed"/>
              </a:rPr>
              <a:t>kstulgate@scpld.org</a:t>
            </a:r>
          </a:p>
          <a:p>
            <a:endParaRPr lang="en-US" dirty="0"/>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Question #1</a:t>
            </a:r>
            <a:endParaRPr sz="5400" dirty="0"/>
          </a:p>
        </p:txBody>
      </p:sp>
      <p:sp>
        <p:nvSpPr>
          <p:cNvPr id="1594" name="Google Shape;1594;p16"/>
          <p:cNvSpPr txBox="1">
            <a:spLocks noGrp="1"/>
          </p:cNvSpPr>
          <p:nvPr>
            <p:ph type="subTitle" idx="1"/>
          </p:nvPr>
        </p:nvSpPr>
        <p:spPr>
          <a:xfrm>
            <a:off x="1543791" y="2705100"/>
            <a:ext cx="4688133" cy="384900"/>
          </a:xfrm>
          <a:prstGeom prst="rect">
            <a:avLst/>
          </a:prstGeom>
        </p:spPr>
        <p:txBody>
          <a:bodyPr spcFirstLastPara="1" wrap="square" lIns="0" tIns="0" rIns="0" bIns="0" anchor="t" anchorCtr="0">
            <a:noAutofit/>
          </a:bodyPr>
          <a:lstStyle/>
          <a:p>
            <a:pPr marL="0" indent="0">
              <a:spcAft>
                <a:spcPts val="800"/>
              </a:spcAft>
            </a:pPr>
            <a:r>
              <a:rPr lang="en" sz="3600" b="1" dirty="0"/>
              <a:t>What do you find challenging about being a manager? </a:t>
            </a:r>
            <a:endParaRPr sz="3600" b="1" dirty="0"/>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a:solidFill>
                  <a:schemeClr val="accent4"/>
                </a:solidFill>
                <a:latin typeface="Encode Sans Semi Condensed"/>
                <a:ea typeface="Encode Sans Semi Condensed"/>
                <a:cs typeface="Encode Sans Semi Condensed"/>
                <a:sym typeface="Encode Sans Semi Condensed"/>
              </a:rPr>
              <a:t>1</a:t>
            </a:r>
            <a:endParaRPr sz="7200" b="1">
              <a:solidFill>
                <a:schemeClr val="accent4"/>
              </a:solidFill>
              <a:latin typeface="Encode Sans Semi Condensed"/>
              <a:ea typeface="Encode Sans Semi Condensed"/>
              <a:cs typeface="Encode Sans Semi Condensed"/>
              <a:sym typeface="Encode Sans Semi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dirty="0"/>
              <a:t>TOP Response:</a:t>
            </a:r>
            <a:endParaRPr sz="4800" dirty="0"/>
          </a:p>
        </p:txBody>
      </p:sp>
      <p:sp>
        <p:nvSpPr>
          <p:cNvPr id="1607" name="Google Shape;1607;p18"/>
          <p:cNvSpPr txBox="1">
            <a:spLocks noGrp="1"/>
          </p:cNvSpPr>
          <p:nvPr>
            <p:ph type="body" idx="1"/>
          </p:nvPr>
        </p:nvSpPr>
        <p:spPr>
          <a:xfrm>
            <a:off x="162573" y="1525151"/>
            <a:ext cx="6204925" cy="3033900"/>
          </a:xfrm>
          <a:prstGeom prst="rect">
            <a:avLst/>
          </a:prstGeom>
        </p:spPr>
        <p:txBody>
          <a:bodyPr spcFirstLastPara="1" wrap="square" lIns="0" tIns="0" rIns="0" bIns="0" anchor="t" anchorCtr="0">
            <a:noAutofit/>
          </a:bodyPr>
          <a:lstStyle/>
          <a:p>
            <a:pPr>
              <a:lnSpc>
                <a:spcPct val="114999"/>
              </a:lnSpc>
            </a:pPr>
            <a:r>
              <a:rPr lang="en-US" sz="3200" dirty="0">
                <a:latin typeface="Encode Sans Semi Condensed"/>
                <a:cs typeface="Calibri"/>
              </a:rPr>
              <a:t>Juggling competing interests</a:t>
            </a:r>
            <a:endParaRPr lang="en-US" sz="3200" dirty="0">
              <a:latin typeface="Encode Sans Semi Condensed" panose="020B0604020202020204" charset="0"/>
              <a:cs typeface="Calibri" panose="020F0502020204030204" pitchFamily="34" charset="0"/>
            </a:endParaRPr>
          </a:p>
          <a:p>
            <a:pPr>
              <a:lnSpc>
                <a:spcPct val="114999"/>
              </a:lnSpc>
            </a:pPr>
            <a:r>
              <a:rPr lang="en-US" sz="3200" dirty="0">
                <a:latin typeface="Encode Sans Semi Condensed"/>
                <a:cs typeface="Calibri"/>
              </a:rPr>
              <a:t>and balancing demands.</a:t>
            </a:r>
            <a:endParaRPr lang="en-US" sz="3200">
              <a:latin typeface="Encode Sans Semi Condensed" panose="020B0604020202020204" charset="0"/>
              <a:cs typeface="Calibri" panose="020F0502020204030204" pitchFamily="34" charset="0"/>
            </a:endParaRP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2" name="Picture 2" descr="Icon&#10;&#10;Description automatically generated">
            <a:extLst>
              <a:ext uri="{FF2B5EF4-FFF2-40B4-BE49-F238E27FC236}">
                <a16:creationId xmlns:a16="http://schemas.microsoft.com/office/drawing/2014/main" id="{D93E02DD-FACB-C94C-E7DF-A0BBC153D8F5}"/>
              </a:ext>
            </a:extLst>
          </p:cNvPr>
          <p:cNvPicPr>
            <a:picLocks noChangeAspect="1"/>
          </p:cNvPicPr>
          <p:nvPr/>
        </p:nvPicPr>
        <p:blipFill>
          <a:blip r:embed="rId3"/>
          <a:stretch>
            <a:fillRect/>
          </a:stretch>
        </p:blipFill>
        <p:spPr>
          <a:xfrm>
            <a:off x="2651460" y="2775684"/>
            <a:ext cx="1840832" cy="219395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Question #2</a:t>
            </a:r>
            <a:endParaRPr sz="5400" dirty="0"/>
          </a:p>
        </p:txBody>
      </p:sp>
      <p:sp>
        <p:nvSpPr>
          <p:cNvPr id="1594" name="Google Shape;1594;p16"/>
          <p:cNvSpPr txBox="1">
            <a:spLocks noGrp="1"/>
          </p:cNvSpPr>
          <p:nvPr>
            <p:ph type="subTitle" idx="1"/>
          </p:nvPr>
        </p:nvSpPr>
        <p:spPr>
          <a:xfrm>
            <a:off x="1585825" y="2705100"/>
            <a:ext cx="4646100" cy="384900"/>
          </a:xfrm>
          <a:prstGeom prst="rect">
            <a:avLst/>
          </a:prstGeom>
        </p:spPr>
        <p:txBody>
          <a:bodyPr spcFirstLastPara="1" wrap="square" lIns="0" tIns="0" rIns="0" bIns="0" anchor="t" anchorCtr="0">
            <a:noAutofit/>
          </a:bodyPr>
          <a:lstStyle/>
          <a:p>
            <a:pPr marL="0" indent="0">
              <a:spcAft>
                <a:spcPts val="800"/>
              </a:spcAft>
            </a:pPr>
            <a:r>
              <a:rPr lang="en-US" sz="3200" b="1" dirty="0"/>
              <a:t>How do you deal with interpersonal issues within your department/library? </a:t>
            </a:r>
            <a:endParaRPr sz="3200" b="1" dirty="0"/>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solidFill>
                  <a:schemeClr val="accent4"/>
                </a:solidFill>
                <a:latin typeface="Encode Sans Semi Condensed"/>
                <a:ea typeface="Encode Sans Semi Condensed"/>
                <a:cs typeface="Encode Sans Semi Condensed"/>
                <a:sym typeface="Encode Sans Semi Condensed"/>
              </a:rPr>
              <a:t>2</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4062417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r>
              <a:rPr lang="en" sz="4800" dirty="0"/>
              <a:t>TOP Response:</a:t>
            </a:r>
            <a:endParaRPr sz="4800" dirty="0"/>
          </a:p>
        </p:txBody>
      </p:sp>
      <p:sp>
        <p:nvSpPr>
          <p:cNvPr id="1607" name="Google Shape;1607;p18"/>
          <p:cNvSpPr txBox="1">
            <a:spLocks noGrp="1"/>
          </p:cNvSpPr>
          <p:nvPr>
            <p:ph type="body" idx="1"/>
          </p:nvPr>
        </p:nvSpPr>
        <p:spPr>
          <a:xfrm>
            <a:off x="162573" y="1525151"/>
            <a:ext cx="5911656" cy="3033900"/>
          </a:xfrm>
          <a:prstGeom prst="rect">
            <a:avLst/>
          </a:prstGeom>
        </p:spPr>
        <p:txBody>
          <a:bodyPr spcFirstLastPara="1" wrap="square" lIns="0" tIns="0" rIns="0" bIns="0" anchor="t" anchorCtr="0">
            <a:noAutofit/>
          </a:bodyPr>
          <a:lstStyle/>
          <a:p>
            <a:pPr>
              <a:lnSpc>
                <a:spcPct val="114999"/>
              </a:lnSpc>
            </a:pPr>
            <a:r>
              <a:rPr lang="en-US" dirty="0">
                <a:latin typeface="Encode Sans Semi Condensed"/>
                <a:cs typeface="Calibri"/>
              </a:rPr>
              <a:t>Talk and Listen.</a:t>
            </a:r>
            <a:endParaRPr lang="en-US" dirty="0">
              <a:latin typeface="Encode Sans Semi Condensed" panose="020B0604020202020204" charset="0"/>
              <a:cs typeface="Calibri" panose="020F0502020204030204" pitchFamily="34" charset="0"/>
            </a:endParaRP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3" name="Picture 3" descr="A picture containing text, book&#10;&#10;Description automatically generated">
            <a:extLst>
              <a:ext uri="{FF2B5EF4-FFF2-40B4-BE49-F238E27FC236}">
                <a16:creationId xmlns:a16="http://schemas.microsoft.com/office/drawing/2014/main" id="{36FB6DA0-BD8A-BD9A-9EAF-FD7285083826}"/>
              </a:ext>
            </a:extLst>
          </p:cNvPr>
          <p:cNvPicPr>
            <a:picLocks noChangeAspect="1"/>
          </p:cNvPicPr>
          <p:nvPr/>
        </p:nvPicPr>
        <p:blipFill>
          <a:blip r:embed="rId3"/>
          <a:stretch>
            <a:fillRect/>
          </a:stretch>
        </p:blipFill>
        <p:spPr>
          <a:xfrm>
            <a:off x="1079834" y="2283789"/>
            <a:ext cx="2743200" cy="2350580"/>
          </a:xfrm>
          <a:prstGeom prst="rect">
            <a:avLst/>
          </a:prstGeom>
        </p:spPr>
      </p:pic>
    </p:spTree>
    <p:extLst>
      <p:ext uri="{BB962C8B-B14F-4D97-AF65-F5344CB8AC3E}">
        <p14:creationId xmlns:p14="http://schemas.microsoft.com/office/powerpoint/2010/main" val="2940746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400" dirty="0"/>
              <a:t>Question #3</a:t>
            </a:r>
            <a:endParaRPr sz="5400" dirty="0"/>
          </a:p>
        </p:txBody>
      </p:sp>
      <p:sp>
        <p:nvSpPr>
          <p:cNvPr id="1594" name="Google Shape;1594;p16"/>
          <p:cNvSpPr txBox="1">
            <a:spLocks noGrp="1"/>
          </p:cNvSpPr>
          <p:nvPr>
            <p:ph type="subTitle" idx="1"/>
          </p:nvPr>
        </p:nvSpPr>
        <p:spPr>
          <a:xfrm>
            <a:off x="1585825" y="2705100"/>
            <a:ext cx="4646100" cy="384900"/>
          </a:xfrm>
          <a:prstGeom prst="rect">
            <a:avLst/>
          </a:prstGeom>
        </p:spPr>
        <p:txBody>
          <a:bodyPr spcFirstLastPara="1" wrap="square" lIns="0" tIns="0" rIns="0" bIns="0" anchor="t" anchorCtr="0">
            <a:noAutofit/>
          </a:bodyPr>
          <a:lstStyle/>
          <a:p>
            <a:pPr marL="0" indent="0">
              <a:lnSpc>
                <a:spcPct val="114999"/>
              </a:lnSpc>
              <a:spcAft>
                <a:spcPts val="800"/>
              </a:spcAft>
            </a:pPr>
            <a:r>
              <a:rPr lang="en-US" sz="3200" b="1" dirty="0"/>
              <a:t>How do you motivate your staff?  </a:t>
            </a:r>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solidFill>
                  <a:schemeClr val="accent4"/>
                </a:solidFill>
                <a:latin typeface="Encode Sans Semi Condensed"/>
                <a:ea typeface="Encode Sans Semi Condensed"/>
                <a:cs typeface="Encode Sans Semi Condensed"/>
                <a:sym typeface="Encode Sans Semi Condensed"/>
              </a:rPr>
              <a:t>3</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3280981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r>
              <a:rPr lang="en" sz="4800"/>
              <a:t>TOP Responses:</a:t>
            </a:r>
            <a:endParaRPr sz="4800"/>
          </a:p>
        </p:txBody>
      </p:sp>
      <p:sp>
        <p:nvSpPr>
          <p:cNvPr id="1607" name="Google Shape;1607;p18"/>
          <p:cNvSpPr txBox="1">
            <a:spLocks noGrp="1"/>
          </p:cNvSpPr>
          <p:nvPr>
            <p:ph type="body" idx="1"/>
          </p:nvPr>
        </p:nvSpPr>
        <p:spPr>
          <a:xfrm>
            <a:off x="174371" y="1767024"/>
            <a:ext cx="6379813" cy="3033900"/>
          </a:xfrm>
          <a:prstGeom prst="rect">
            <a:avLst/>
          </a:prstGeom>
        </p:spPr>
        <p:txBody>
          <a:bodyPr spcFirstLastPara="1" wrap="square" lIns="0" tIns="0" rIns="0" bIns="0" anchor="t" anchorCtr="0">
            <a:noAutofit/>
          </a:bodyPr>
          <a:lstStyle/>
          <a:p>
            <a:pPr>
              <a:lnSpc>
                <a:spcPct val="114999"/>
              </a:lnSpc>
            </a:pPr>
            <a:r>
              <a:rPr lang="en-US" dirty="0">
                <a:latin typeface="Encode Sans Semi Condensed"/>
                <a:cs typeface="Calibri"/>
              </a:rPr>
              <a:t>Positive feedback and encouragement</a:t>
            </a:r>
            <a:endParaRPr lang="en-US" dirty="0">
              <a:latin typeface="Encode Sans Semi Condensed" panose="020B0604020202020204" charset="0"/>
              <a:cs typeface="Calibri" panose="020F0502020204030204" pitchFamily="34" charset="0"/>
            </a:endParaRPr>
          </a:p>
          <a:p>
            <a:pPr>
              <a:lnSpc>
                <a:spcPct val="114999"/>
              </a:lnSpc>
            </a:pPr>
            <a:r>
              <a:rPr lang="en-US" dirty="0">
                <a:latin typeface="Encode Sans Semi Condensed"/>
                <a:cs typeface="Calibri"/>
              </a:rPr>
              <a:t>Allowing ownership over work</a:t>
            </a:r>
          </a:p>
          <a:p>
            <a:pPr>
              <a:lnSpc>
                <a:spcPct val="114999"/>
              </a:lnSpc>
            </a:pPr>
            <a:r>
              <a:rPr lang="en-US" dirty="0">
                <a:latin typeface="Encode Sans Semi Condensed"/>
                <a:cs typeface="Calibri"/>
              </a:rPr>
              <a:t>Being flexible</a:t>
            </a:r>
            <a:endParaRPr dirty="0">
              <a:latin typeface="Encode Sans Semi Condensed" panose="020B0604020202020204" charset="0"/>
              <a:cs typeface="Calibri" panose="020F0502020204030204" pitchFamily="34" charset="0"/>
            </a:endParaRPr>
          </a:p>
          <a:p>
            <a:pPr marL="457200" lvl="0" indent="-381000" algn="l">
              <a:lnSpc>
                <a:spcPct val="114999"/>
              </a:lnSpc>
              <a:spcBef>
                <a:spcPts val="0"/>
              </a:spcBef>
              <a:spcAft>
                <a:spcPts val="0"/>
              </a:spcAft>
              <a:buSzPts val="2400"/>
              <a:buChar char="⊹"/>
            </a:pPr>
            <a:r>
              <a:rPr lang="en" dirty="0">
                <a:latin typeface="Encode Sans Semi Condensed"/>
                <a:cs typeface="Calibri"/>
              </a:rPr>
              <a:t>Trusting</a:t>
            </a:r>
            <a:endParaRPr lang="en" dirty="0"/>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3" name="Picture 3" descr="Icon&#10;&#10;Description automatically generated">
            <a:extLst>
              <a:ext uri="{FF2B5EF4-FFF2-40B4-BE49-F238E27FC236}">
                <a16:creationId xmlns:a16="http://schemas.microsoft.com/office/drawing/2014/main" id="{376DBACF-F640-4E19-3E93-B523AACEFAC3}"/>
              </a:ext>
            </a:extLst>
          </p:cNvPr>
          <p:cNvPicPr>
            <a:picLocks noChangeAspect="1"/>
          </p:cNvPicPr>
          <p:nvPr/>
        </p:nvPicPr>
        <p:blipFill>
          <a:blip r:embed="rId3"/>
          <a:stretch>
            <a:fillRect/>
          </a:stretch>
        </p:blipFill>
        <p:spPr>
          <a:xfrm>
            <a:off x="2591301" y="2782745"/>
            <a:ext cx="2743200" cy="1698576"/>
          </a:xfrm>
          <a:prstGeom prst="rect">
            <a:avLst/>
          </a:prstGeom>
        </p:spPr>
      </p:pic>
    </p:spTree>
    <p:extLst>
      <p:ext uri="{BB962C8B-B14F-4D97-AF65-F5344CB8AC3E}">
        <p14:creationId xmlns:p14="http://schemas.microsoft.com/office/powerpoint/2010/main" val="2310602126"/>
      </p:ext>
    </p:extLst>
  </p:cSld>
  <p:clrMapOvr>
    <a:masterClrMapping/>
  </p:clrMapOvr>
</p:sld>
</file>

<file path=ppt/theme/theme1.xml><?xml version="1.0" encoding="utf-8"?>
<a:theme xmlns:a="http://schemas.openxmlformats.org/drawingml/2006/main" name="Ephesus template">
  <a:themeElements>
    <a:clrScheme name="Custom 347">
      <a:dk1>
        <a:srgbClr val="26303D"/>
      </a:dk1>
      <a:lt1>
        <a:srgbClr val="FFFFFF"/>
      </a:lt1>
      <a:dk2>
        <a:srgbClr val="848E91"/>
      </a:dk2>
      <a:lt2>
        <a:srgbClr val="E3EAEB"/>
      </a:lt2>
      <a:accent1>
        <a:srgbClr val="1594B5"/>
      </a:accent1>
      <a:accent2>
        <a:srgbClr val="8ACBD1"/>
      </a:accent2>
      <a:accent3>
        <a:srgbClr val="AFD3AB"/>
      </a:accent3>
      <a:accent4>
        <a:srgbClr val="EBDE4F"/>
      </a:accent4>
      <a:accent5>
        <a:srgbClr val="A9AD9A"/>
      </a:accent5>
      <a:accent6>
        <a:srgbClr val="5D767C"/>
      </a:accent6>
      <a:hlink>
        <a:srgbClr val="26303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2E34762A29424BBC0076F2D4E3B077" ma:contentTypeVersion="13" ma:contentTypeDescription="Create a new document." ma:contentTypeScope="" ma:versionID="de42af70a95d08d79bef56864343c577">
  <xsd:schema xmlns:xsd="http://www.w3.org/2001/XMLSchema" xmlns:xs="http://www.w3.org/2001/XMLSchema" xmlns:p="http://schemas.microsoft.com/office/2006/metadata/properties" xmlns:ns3="85e68f08-960e-4809-beed-8312711e6996" xmlns:ns4="1815afd1-895f-4b61-b84a-bc02b9c27f19" targetNamespace="http://schemas.microsoft.com/office/2006/metadata/properties" ma:root="true" ma:fieldsID="0c2cc97bb37b85fc8ddab2e3b6952737" ns3:_="" ns4:_="">
    <xsd:import namespace="85e68f08-960e-4809-beed-8312711e6996"/>
    <xsd:import namespace="1815afd1-895f-4b61-b84a-bc02b9c27f1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e68f08-960e-4809-beed-8312711e69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15afd1-895f-4b61-b84a-bc02b9c27f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333DD0-0209-41AF-909C-7AFA830D5A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e68f08-960e-4809-beed-8312711e6996"/>
    <ds:schemaRef ds:uri="1815afd1-895f-4b61-b84a-bc02b9c27f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CC89A5-D776-4427-9035-9D6A389B6D6D}">
  <ds:schemaRefs>
    <ds:schemaRef ds:uri="http://schemas.microsoft.com/sharepoint/v3/contenttype/forms"/>
  </ds:schemaRefs>
</ds:datastoreItem>
</file>

<file path=customXml/itemProps3.xml><?xml version="1.0" encoding="utf-8"?>
<ds:datastoreItem xmlns:ds="http://schemas.openxmlformats.org/officeDocument/2006/customXml" ds:itemID="{6495B724-6AF6-4386-8C54-F98F598EFDE4}">
  <ds:schemaRefs>
    <ds:schemaRef ds:uri="http://schemas.microsoft.com/office/2006/metadata/properties"/>
    <ds:schemaRef ds:uri="http://purl.org/dc/terms/"/>
    <ds:schemaRef ds:uri="85e68f08-960e-4809-beed-8312711e6996"/>
    <ds:schemaRef ds:uri="http://schemas.microsoft.com/office/2006/documentManagement/types"/>
    <ds:schemaRef ds:uri="http://schemas.microsoft.com/office/infopath/2007/PartnerControls"/>
    <ds:schemaRef ds:uri="1815afd1-895f-4b61-b84a-bc02b9c27f19"/>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2682</TotalTime>
  <Words>893</Words>
  <Application>Microsoft Office PowerPoint</Application>
  <PresentationFormat>On-screen Show (16:9)</PresentationFormat>
  <Paragraphs>138</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Amatic SC</vt:lpstr>
      <vt:lpstr>Encode Sans Semi Condensed Light</vt:lpstr>
      <vt:lpstr>Arial</vt:lpstr>
      <vt:lpstr>Calibri</vt:lpstr>
      <vt:lpstr>Encode Sans Semi Condensed</vt:lpstr>
      <vt:lpstr>Wingdings</vt:lpstr>
      <vt:lpstr>Ephesus template</vt:lpstr>
      <vt:lpstr>Practical (Magic) Leadership:  Tips &amp; Tricks from Youth Services Managers For all Youth Services Leaders               </vt:lpstr>
      <vt:lpstr>Hello!</vt:lpstr>
      <vt:lpstr>Library Leadership Survey</vt:lpstr>
      <vt:lpstr>Question #1</vt:lpstr>
      <vt:lpstr>TOP Response:</vt:lpstr>
      <vt:lpstr>Question #2</vt:lpstr>
      <vt:lpstr>TOP Response:</vt:lpstr>
      <vt:lpstr>Question #3</vt:lpstr>
      <vt:lpstr>TOP Responses:</vt:lpstr>
      <vt:lpstr>Question #4</vt:lpstr>
      <vt:lpstr>TOP  Responses:</vt:lpstr>
      <vt:lpstr>Question #5</vt:lpstr>
      <vt:lpstr>TOP Responses:</vt:lpstr>
      <vt:lpstr>Question #6</vt:lpstr>
      <vt:lpstr>TOP Responses:</vt:lpstr>
      <vt:lpstr>Question #7</vt:lpstr>
      <vt:lpstr>TOP Responses:</vt:lpstr>
      <vt:lpstr>Question #8</vt:lpstr>
      <vt:lpstr>TOP Responses:</vt:lpstr>
      <vt:lpstr>Question #9</vt:lpstr>
      <vt:lpstr>TOP Responses:</vt:lpstr>
      <vt:lpstr>Question #10</vt:lpstr>
      <vt:lpstr>TOP Responses:</vt:lpstr>
      <vt:lpstr>Question #11</vt:lpstr>
      <vt:lpstr>TOP Responses:</vt:lpstr>
      <vt:lpstr>Question #12</vt:lpstr>
      <vt:lpstr>TOP Responses:</vt:lpstr>
      <vt:lpstr>Big concept</vt:lpstr>
      <vt:lpstr>Big Ideas</vt:lpstr>
      <vt:lpstr>Credits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Kelly Stulgate</dc:creator>
  <cp:lastModifiedBy>Kelly Stulgate</cp:lastModifiedBy>
  <cp:revision>510</cp:revision>
  <dcterms:modified xsi:type="dcterms:W3CDTF">2022-10-18T19:46:13Z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0x010100492E34762A29424BBC0076F2D4E3B077</vt:lpwstr>
  </property>
</Properties>
</file>