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4"/>
  </p:notesMasterIdLst>
  <p:sldIdLst>
    <p:sldId id="256" r:id="rId2"/>
    <p:sldId id="257" r:id="rId3"/>
    <p:sldId id="258" r:id="rId4"/>
    <p:sldId id="259" r:id="rId5"/>
    <p:sldId id="283" r:id="rId6"/>
    <p:sldId id="277" r:id="rId7"/>
    <p:sldId id="260" r:id="rId8"/>
    <p:sldId id="261" r:id="rId9"/>
    <p:sldId id="262" r:id="rId10"/>
    <p:sldId id="284" r:id="rId11"/>
    <p:sldId id="279" r:id="rId12"/>
    <p:sldId id="263" r:id="rId13"/>
    <p:sldId id="264" r:id="rId14"/>
    <p:sldId id="285" r:id="rId15"/>
    <p:sldId id="280" r:id="rId16"/>
    <p:sldId id="265" r:id="rId17"/>
    <p:sldId id="266" r:id="rId18"/>
    <p:sldId id="267" r:id="rId19"/>
    <p:sldId id="286" r:id="rId20"/>
    <p:sldId id="278" r:id="rId21"/>
    <p:sldId id="268" r:id="rId22"/>
    <p:sldId id="269" r:id="rId23"/>
    <p:sldId id="270" r:id="rId24"/>
    <p:sldId id="287" r:id="rId25"/>
    <p:sldId id="281" r:id="rId26"/>
    <p:sldId id="271" r:id="rId27"/>
    <p:sldId id="272" r:id="rId28"/>
    <p:sldId id="273" r:id="rId29"/>
    <p:sldId id="288" r:id="rId30"/>
    <p:sldId id="282" r:id="rId31"/>
    <p:sldId id="274" r:id="rId32"/>
    <p:sldId id="276" r:id="rId3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35" roundtripDataSignature="AMtx7mjY+0KFLrjxEDbrGaNaKPc0XOu1n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guide orient="horz" pos="2160"/>
        <p:guide pos="3840"/>
      </p:guideLst>
    </p:cSldViewPr>
  </p:slideViewPr>
  <p:notesTextViewPr>
    <p:cViewPr>
      <p:scale>
        <a:sx n="100" d="100"/>
        <a:sy n="100" d="100"/>
      </p:scale>
      <p:origin x="0" y="0"/>
    </p:cViewPr>
  </p:notesTextViewPr>
  <p:sorterViewPr>
    <p:cViewPr>
      <p:scale>
        <a:sx n="114" d="100"/>
        <a:sy n="114"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customschemas.google.com/relationships/presentationmetadata" Target="meta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4075426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8166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6657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58060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4145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0740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12233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56884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90795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7" name="Google Shape;207;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4" name="Google Shape;214;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4" name="Google Shape;214;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3391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4" name="Google Shape;214;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40676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6e4aedce0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6e4aedce0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6e4aedce03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g6e4aedce03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0208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4218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20"/>
          <p:cNvSpPr/>
          <p:nvPr/>
        </p:nvSpPr>
        <p:spPr>
          <a:xfrm>
            <a:off x="446534" y="3085765"/>
            <a:ext cx="11262866" cy="33048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0"/>
          <p:cNvSpPr txBox="1">
            <a:spLocks noGrp="1"/>
          </p:cNvSpPr>
          <p:nvPr>
            <p:ph type="ctrTitle"/>
          </p:nvPr>
        </p:nvSpPr>
        <p:spPr>
          <a:xfrm>
            <a:off x="581191" y="1020431"/>
            <a:ext cx="10993549" cy="1475013"/>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3600"/>
              <a:buFont typeface="Gill Sans"/>
              <a:buNone/>
              <a:defRPr sz="36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0"/>
          <p:cNvSpPr txBox="1">
            <a:spLocks noGrp="1"/>
          </p:cNvSpPr>
          <p:nvPr>
            <p:ph type="subTitle" idx="1"/>
          </p:nvPr>
        </p:nvSpPr>
        <p:spPr>
          <a:xfrm>
            <a:off x="581194" y="2495445"/>
            <a:ext cx="10993546" cy="590321"/>
          </a:xfrm>
          <a:prstGeom prst="rect">
            <a:avLst/>
          </a:prstGeom>
          <a:noFill/>
          <a:ln>
            <a:noFill/>
          </a:ln>
        </p:spPr>
        <p:txBody>
          <a:bodyPr spcFirstLastPara="1" wrap="square" lIns="91425" tIns="45700" rIns="91425" bIns="45700" anchor="t" anchorCtr="0">
            <a:normAutofit/>
          </a:bodyPr>
          <a:lstStyle>
            <a:lvl1pPr lvl="0" algn="l">
              <a:spcBef>
                <a:spcPts val="320"/>
              </a:spcBef>
              <a:spcAft>
                <a:spcPts val="0"/>
              </a:spcAft>
              <a:buSzPts val="1472"/>
              <a:buNone/>
              <a:defRPr sz="1600" cap="none">
                <a:solidFill>
                  <a:schemeClr val="accent2"/>
                </a:solidFill>
              </a:defRPr>
            </a:lvl1pPr>
            <a:lvl2pPr lvl="1" algn="ctr">
              <a:spcBef>
                <a:spcPts val="600"/>
              </a:spcBef>
              <a:spcAft>
                <a:spcPts val="0"/>
              </a:spcAft>
              <a:buSzPts val="1472"/>
              <a:buNone/>
              <a:defRPr>
                <a:solidFill>
                  <a:srgbClr val="888888"/>
                </a:solidFill>
              </a:defRPr>
            </a:lvl2pPr>
            <a:lvl3pPr lvl="2" algn="ctr">
              <a:spcBef>
                <a:spcPts val="600"/>
              </a:spcBef>
              <a:spcAft>
                <a:spcPts val="0"/>
              </a:spcAft>
              <a:buSzPts val="1288"/>
              <a:buNone/>
              <a:defRPr>
                <a:solidFill>
                  <a:srgbClr val="888888"/>
                </a:solidFill>
              </a:defRPr>
            </a:lvl3pPr>
            <a:lvl4pPr lvl="3" algn="ctr">
              <a:spcBef>
                <a:spcPts val="600"/>
              </a:spcBef>
              <a:spcAft>
                <a:spcPts val="0"/>
              </a:spcAft>
              <a:buSzPts val="1104"/>
              <a:buNone/>
              <a:defRPr>
                <a:solidFill>
                  <a:srgbClr val="888888"/>
                </a:solidFill>
              </a:defRPr>
            </a:lvl4pPr>
            <a:lvl5pPr lvl="4" algn="ctr">
              <a:spcBef>
                <a:spcPts val="600"/>
              </a:spcBef>
              <a:spcAft>
                <a:spcPts val="0"/>
              </a:spcAft>
              <a:buSzPts val="1104"/>
              <a:buNone/>
              <a:defRPr>
                <a:solidFill>
                  <a:srgbClr val="888888"/>
                </a:solidFill>
              </a:defRPr>
            </a:lvl5pPr>
            <a:lvl6pPr lvl="5" algn="ctr">
              <a:spcBef>
                <a:spcPts val="600"/>
              </a:spcBef>
              <a:spcAft>
                <a:spcPts val="0"/>
              </a:spcAft>
              <a:buSzPts val="1104"/>
              <a:buNone/>
              <a:defRPr>
                <a:solidFill>
                  <a:srgbClr val="888888"/>
                </a:solidFill>
              </a:defRPr>
            </a:lvl6pPr>
            <a:lvl7pPr lvl="6" algn="ctr">
              <a:spcBef>
                <a:spcPts val="600"/>
              </a:spcBef>
              <a:spcAft>
                <a:spcPts val="0"/>
              </a:spcAft>
              <a:buSzPts val="1104"/>
              <a:buNone/>
              <a:defRPr>
                <a:solidFill>
                  <a:srgbClr val="888888"/>
                </a:solidFill>
              </a:defRPr>
            </a:lvl7pPr>
            <a:lvl8pPr lvl="7" algn="ctr">
              <a:spcBef>
                <a:spcPts val="600"/>
              </a:spcBef>
              <a:spcAft>
                <a:spcPts val="0"/>
              </a:spcAft>
              <a:buSzPts val="1104"/>
              <a:buNone/>
              <a:defRPr>
                <a:solidFill>
                  <a:srgbClr val="888888"/>
                </a:solidFill>
              </a:defRPr>
            </a:lvl8pPr>
            <a:lvl9pPr lvl="8" algn="ctr">
              <a:spcBef>
                <a:spcPts val="600"/>
              </a:spcBef>
              <a:spcAft>
                <a:spcPts val="600"/>
              </a:spcAft>
              <a:buSzPts val="1104"/>
              <a:buNone/>
              <a:defRPr>
                <a:solidFill>
                  <a:srgbClr val="888888"/>
                </a:solidFill>
              </a:defRPr>
            </a:lvl9pPr>
          </a:lstStyle>
          <a:p>
            <a:endParaRPr/>
          </a:p>
        </p:txBody>
      </p:sp>
      <p:sp>
        <p:nvSpPr>
          <p:cNvPr id="18" name="Google Shape;18;p20"/>
          <p:cNvSpPr txBox="1">
            <a:spLocks noGrp="1"/>
          </p:cNvSpPr>
          <p:nvPr>
            <p:ph type="dt" idx="10"/>
          </p:nvPr>
        </p:nvSpPr>
        <p:spPr>
          <a:xfrm>
            <a:off x="7605951" y="5956137"/>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0"/>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0"/>
          <p:cNvSpPr txBox="1">
            <a:spLocks noGrp="1"/>
          </p:cNvSpPr>
          <p:nvPr>
            <p:ph type="sldNum" idx="12"/>
          </p:nvPr>
        </p:nvSpPr>
        <p:spPr>
          <a:xfrm>
            <a:off x="10558300" y="5956137"/>
            <a:ext cx="101644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b="0" i="0" u="none" strike="noStrike" cap="none">
                <a:solidFill>
                  <a:srgbClr val="9F276A"/>
                </a:solidFill>
                <a:latin typeface="Gill Sans"/>
                <a:ea typeface="Gill Sans"/>
                <a:cs typeface="Gill Sans"/>
                <a:sym typeface="Gill Sans"/>
              </a:defRPr>
            </a:lvl1pPr>
            <a:lvl2pPr marL="0" lvl="1" indent="0" algn="r">
              <a:spcBef>
                <a:spcPts val="0"/>
              </a:spcBef>
              <a:buNone/>
              <a:defRPr sz="900" b="0" i="0" u="none" strike="noStrike" cap="none">
                <a:solidFill>
                  <a:srgbClr val="9F276A"/>
                </a:solidFill>
                <a:latin typeface="Gill Sans"/>
                <a:ea typeface="Gill Sans"/>
                <a:cs typeface="Gill Sans"/>
                <a:sym typeface="Gill Sans"/>
              </a:defRPr>
            </a:lvl2pPr>
            <a:lvl3pPr marL="0" lvl="2" indent="0" algn="r">
              <a:spcBef>
                <a:spcPts val="0"/>
              </a:spcBef>
              <a:buNone/>
              <a:defRPr sz="900" b="0" i="0" u="none" strike="noStrike" cap="none">
                <a:solidFill>
                  <a:srgbClr val="9F276A"/>
                </a:solidFill>
                <a:latin typeface="Gill Sans"/>
                <a:ea typeface="Gill Sans"/>
                <a:cs typeface="Gill Sans"/>
                <a:sym typeface="Gill Sans"/>
              </a:defRPr>
            </a:lvl3pPr>
            <a:lvl4pPr marL="0" lvl="3" indent="0" algn="r">
              <a:spcBef>
                <a:spcPts val="0"/>
              </a:spcBef>
              <a:buNone/>
              <a:defRPr sz="900" b="0" i="0" u="none" strike="noStrike" cap="none">
                <a:solidFill>
                  <a:srgbClr val="9F276A"/>
                </a:solidFill>
                <a:latin typeface="Gill Sans"/>
                <a:ea typeface="Gill Sans"/>
                <a:cs typeface="Gill Sans"/>
                <a:sym typeface="Gill Sans"/>
              </a:defRPr>
            </a:lvl4pPr>
            <a:lvl5pPr marL="0" lvl="4" indent="0" algn="r">
              <a:spcBef>
                <a:spcPts val="0"/>
              </a:spcBef>
              <a:buNone/>
              <a:defRPr sz="900" b="0" i="0" u="none" strike="noStrike" cap="none">
                <a:solidFill>
                  <a:srgbClr val="9F276A"/>
                </a:solidFill>
                <a:latin typeface="Gill Sans"/>
                <a:ea typeface="Gill Sans"/>
                <a:cs typeface="Gill Sans"/>
                <a:sym typeface="Gill Sans"/>
              </a:defRPr>
            </a:lvl5pPr>
            <a:lvl6pPr marL="0" lvl="5" indent="0" algn="r">
              <a:spcBef>
                <a:spcPts val="0"/>
              </a:spcBef>
              <a:buNone/>
              <a:defRPr sz="900" b="0" i="0" u="none" strike="noStrike" cap="none">
                <a:solidFill>
                  <a:srgbClr val="9F276A"/>
                </a:solidFill>
                <a:latin typeface="Gill Sans"/>
                <a:ea typeface="Gill Sans"/>
                <a:cs typeface="Gill Sans"/>
                <a:sym typeface="Gill Sans"/>
              </a:defRPr>
            </a:lvl6pPr>
            <a:lvl7pPr marL="0" lvl="6" indent="0" algn="r">
              <a:spcBef>
                <a:spcPts val="0"/>
              </a:spcBef>
              <a:buNone/>
              <a:defRPr sz="900" b="0" i="0" u="none" strike="noStrike" cap="none">
                <a:solidFill>
                  <a:srgbClr val="9F276A"/>
                </a:solidFill>
                <a:latin typeface="Gill Sans"/>
                <a:ea typeface="Gill Sans"/>
                <a:cs typeface="Gill Sans"/>
                <a:sym typeface="Gill Sans"/>
              </a:defRPr>
            </a:lvl7pPr>
            <a:lvl8pPr marL="0" lvl="7" indent="0" algn="r">
              <a:spcBef>
                <a:spcPts val="0"/>
              </a:spcBef>
              <a:buNone/>
              <a:defRPr sz="900" b="0" i="0" u="none" strike="noStrike" cap="none">
                <a:solidFill>
                  <a:srgbClr val="9F276A"/>
                </a:solidFill>
                <a:latin typeface="Gill Sans"/>
                <a:ea typeface="Gill Sans"/>
                <a:cs typeface="Gill Sans"/>
                <a:sym typeface="Gill Sans"/>
              </a:defRPr>
            </a:lvl8pPr>
            <a:lvl9pPr marL="0" lvl="8" indent="0" algn="r">
              <a:spcBef>
                <a:spcPts val="0"/>
              </a:spcBef>
              <a:buNone/>
              <a:defRPr sz="900" b="0" i="0" u="none" strike="noStrike" cap="none">
                <a:solidFill>
                  <a:srgbClr val="9F276A"/>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8"/>
        <p:cNvGrpSpPr/>
        <p:nvPr/>
      </p:nvGrpSpPr>
      <p:grpSpPr>
        <a:xfrm>
          <a:off x="0" y="0"/>
          <a:ext cx="0" cy="0"/>
          <a:chOff x="0" y="0"/>
          <a:chExt cx="0" cy="0"/>
        </a:xfrm>
      </p:grpSpPr>
      <p:sp>
        <p:nvSpPr>
          <p:cNvPr id="79" name="Google Shape;79;p29"/>
          <p:cNvSpPr/>
          <p:nvPr/>
        </p:nvSpPr>
        <p:spPr>
          <a:xfrm>
            <a:off x="440286" y="614407"/>
            <a:ext cx="11309338" cy="11892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9"/>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9"/>
          <p:cNvSpPr txBox="1">
            <a:spLocks noGrp="1"/>
          </p:cNvSpPr>
          <p:nvPr>
            <p:ph type="body" idx="1"/>
          </p:nvPr>
        </p:nvSpPr>
        <p:spPr>
          <a:xfrm rot="5400000">
            <a:off x="4334603" y="-1417408"/>
            <a:ext cx="3522794" cy="11029616"/>
          </a:xfrm>
          <a:prstGeom prst="rect">
            <a:avLst/>
          </a:prstGeom>
          <a:noFill/>
          <a:ln>
            <a:noFill/>
          </a:ln>
        </p:spPr>
        <p:txBody>
          <a:bodyPr spcFirstLastPara="1" wrap="square" lIns="91425" tIns="45700" rIns="91425" bIns="45700" anchor="t" anchorCtr="0">
            <a:normAutofit/>
          </a:bodyPr>
          <a:lstStyle>
            <a:lvl1pPr marL="457200" lvl="0" indent="-333756" algn="l">
              <a:spcBef>
                <a:spcPts val="360"/>
              </a:spcBef>
              <a:spcAft>
                <a:spcPts val="0"/>
              </a:spcAft>
              <a:buSzPts val="1656"/>
              <a:buChar char="◼"/>
              <a:defRPr/>
            </a:lvl1pPr>
            <a:lvl2pPr marL="914400" lvl="1" indent="-322072" algn="l">
              <a:spcBef>
                <a:spcPts val="600"/>
              </a:spcBef>
              <a:spcAft>
                <a:spcPts val="0"/>
              </a:spcAft>
              <a:buSzPts val="1472"/>
              <a:buChar char="◼"/>
              <a:defRPr/>
            </a:lvl2pPr>
            <a:lvl3pPr marL="1371600" lvl="2" indent="-310388" algn="l">
              <a:spcBef>
                <a:spcPts val="600"/>
              </a:spcBef>
              <a:spcAft>
                <a:spcPts val="0"/>
              </a:spcAft>
              <a:buSzPts val="1288"/>
              <a:buChar char="◼"/>
              <a:defRPr/>
            </a:lvl3pPr>
            <a:lvl4pPr marL="1828800" lvl="3" indent="-298703" algn="l">
              <a:spcBef>
                <a:spcPts val="600"/>
              </a:spcBef>
              <a:spcAft>
                <a:spcPts val="0"/>
              </a:spcAft>
              <a:buSzPts val="1104"/>
              <a:buChar char="◼"/>
              <a:defRPr/>
            </a:lvl4pPr>
            <a:lvl5pPr marL="2286000" lvl="4" indent="-298704" algn="l">
              <a:spcBef>
                <a:spcPts val="600"/>
              </a:spcBef>
              <a:spcAft>
                <a:spcPts val="0"/>
              </a:spcAft>
              <a:buSzPts val="1104"/>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82" name="Google Shape;82;p29"/>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9"/>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9"/>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30"/>
          <p:cNvSpPr/>
          <p:nvPr/>
        </p:nvSpPr>
        <p:spPr>
          <a:xfrm>
            <a:off x="8839201" y="599725"/>
            <a:ext cx="2906817" cy="581695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30"/>
          <p:cNvSpPr txBox="1">
            <a:spLocks noGrp="1"/>
          </p:cNvSpPr>
          <p:nvPr>
            <p:ph type="title"/>
          </p:nvPr>
        </p:nvSpPr>
        <p:spPr>
          <a:xfrm rot="5400000">
            <a:off x="7249746" y="2265181"/>
            <a:ext cx="5183073" cy="2004164"/>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30"/>
          <p:cNvSpPr txBox="1">
            <a:spLocks noGrp="1"/>
          </p:cNvSpPr>
          <p:nvPr>
            <p:ph type="body" idx="1"/>
          </p:nvPr>
        </p:nvSpPr>
        <p:spPr>
          <a:xfrm rot="5400000">
            <a:off x="2131526" y="-680877"/>
            <a:ext cx="5183073" cy="7896279"/>
          </a:xfrm>
          <a:prstGeom prst="rect">
            <a:avLst/>
          </a:prstGeom>
          <a:noFill/>
          <a:ln>
            <a:noFill/>
          </a:ln>
        </p:spPr>
        <p:txBody>
          <a:bodyPr spcFirstLastPara="1" wrap="square" lIns="91425" tIns="45700" rIns="91425" bIns="45700" anchor="t"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89" name="Google Shape;89;p30"/>
          <p:cNvSpPr txBox="1">
            <a:spLocks noGrp="1"/>
          </p:cNvSpPr>
          <p:nvPr>
            <p:ph type="dt" idx="10"/>
          </p:nvPr>
        </p:nvSpPr>
        <p:spPr>
          <a:xfrm>
            <a:off x="8993673" y="5956137"/>
            <a:ext cx="1328141"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30"/>
          <p:cNvSpPr txBox="1">
            <a:spLocks noGrp="1"/>
          </p:cNvSpPr>
          <p:nvPr>
            <p:ph type="ftr" idx="11"/>
          </p:nvPr>
        </p:nvSpPr>
        <p:spPr>
          <a:xfrm>
            <a:off x="774923" y="5951811"/>
            <a:ext cx="78962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30"/>
          <p:cNvSpPr txBox="1">
            <a:spLocks noGrp="1"/>
          </p:cNvSpPr>
          <p:nvPr>
            <p:ph type="sldNum" idx="12"/>
          </p:nvPr>
        </p:nvSpPr>
        <p:spPr>
          <a:xfrm>
            <a:off x="10446615" y="5956137"/>
            <a:ext cx="116419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b="0" i="0" u="none" strike="noStrike" cap="none">
                <a:solidFill>
                  <a:srgbClr val="9F276A"/>
                </a:solidFill>
                <a:latin typeface="Gill Sans"/>
                <a:ea typeface="Gill Sans"/>
                <a:cs typeface="Gill Sans"/>
                <a:sym typeface="Gill Sans"/>
              </a:defRPr>
            </a:lvl1pPr>
            <a:lvl2pPr marL="0" lvl="1" indent="0" algn="r">
              <a:spcBef>
                <a:spcPts val="0"/>
              </a:spcBef>
              <a:buNone/>
              <a:defRPr sz="900" b="0" i="0" u="none" strike="noStrike" cap="none">
                <a:solidFill>
                  <a:srgbClr val="9F276A"/>
                </a:solidFill>
                <a:latin typeface="Gill Sans"/>
                <a:ea typeface="Gill Sans"/>
                <a:cs typeface="Gill Sans"/>
                <a:sym typeface="Gill Sans"/>
              </a:defRPr>
            </a:lvl2pPr>
            <a:lvl3pPr marL="0" lvl="2" indent="0" algn="r">
              <a:spcBef>
                <a:spcPts val="0"/>
              </a:spcBef>
              <a:buNone/>
              <a:defRPr sz="900" b="0" i="0" u="none" strike="noStrike" cap="none">
                <a:solidFill>
                  <a:srgbClr val="9F276A"/>
                </a:solidFill>
                <a:latin typeface="Gill Sans"/>
                <a:ea typeface="Gill Sans"/>
                <a:cs typeface="Gill Sans"/>
                <a:sym typeface="Gill Sans"/>
              </a:defRPr>
            </a:lvl3pPr>
            <a:lvl4pPr marL="0" lvl="3" indent="0" algn="r">
              <a:spcBef>
                <a:spcPts val="0"/>
              </a:spcBef>
              <a:buNone/>
              <a:defRPr sz="900" b="0" i="0" u="none" strike="noStrike" cap="none">
                <a:solidFill>
                  <a:srgbClr val="9F276A"/>
                </a:solidFill>
                <a:latin typeface="Gill Sans"/>
                <a:ea typeface="Gill Sans"/>
                <a:cs typeface="Gill Sans"/>
                <a:sym typeface="Gill Sans"/>
              </a:defRPr>
            </a:lvl4pPr>
            <a:lvl5pPr marL="0" lvl="4" indent="0" algn="r">
              <a:spcBef>
                <a:spcPts val="0"/>
              </a:spcBef>
              <a:buNone/>
              <a:defRPr sz="900" b="0" i="0" u="none" strike="noStrike" cap="none">
                <a:solidFill>
                  <a:srgbClr val="9F276A"/>
                </a:solidFill>
                <a:latin typeface="Gill Sans"/>
                <a:ea typeface="Gill Sans"/>
                <a:cs typeface="Gill Sans"/>
                <a:sym typeface="Gill Sans"/>
              </a:defRPr>
            </a:lvl5pPr>
            <a:lvl6pPr marL="0" lvl="5" indent="0" algn="r">
              <a:spcBef>
                <a:spcPts val="0"/>
              </a:spcBef>
              <a:buNone/>
              <a:defRPr sz="900" b="0" i="0" u="none" strike="noStrike" cap="none">
                <a:solidFill>
                  <a:srgbClr val="9F276A"/>
                </a:solidFill>
                <a:latin typeface="Gill Sans"/>
                <a:ea typeface="Gill Sans"/>
                <a:cs typeface="Gill Sans"/>
                <a:sym typeface="Gill Sans"/>
              </a:defRPr>
            </a:lvl6pPr>
            <a:lvl7pPr marL="0" lvl="6" indent="0" algn="r">
              <a:spcBef>
                <a:spcPts val="0"/>
              </a:spcBef>
              <a:buNone/>
              <a:defRPr sz="900" b="0" i="0" u="none" strike="noStrike" cap="none">
                <a:solidFill>
                  <a:srgbClr val="9F276A"/>
                </a:solidFill>
                <a:latin typeface="Gill Sans"/>
                <a:ea typeface="Gill Sans"/>
                <a:cs typeface="Gill Sans"/>
                <a:sym typeface="Gill Sans"/>
              </a:defRPr>
            </a:lvl7pPr>
            <a:lvl8pPr marL="0" lvl="7" indent="0" algn="r">
              <a:spcBef>
                <a:spcPts val="0"/>
              </a:spcBef>
              <a:buNone/>
              <a:defRPr sz="900" b="0" i="0" u="none" strike="noStrike" cap="none">
                <a:solidFill>
                  <a:srgbClr val="9F276A"/>
                </a:solidFill>
                <a:latin typeface="Gill Sans"/>
                <a:ea typeface="Gill Sans"/>
                <a:cs typeface="Gill Sans"/>
                <a:sym typeface="Gill Sans"/>
              </a:defRPr>
            </a:lvl8pPr>
            <a:lvl9pPr marL="0" lvl="8" indent="0" algn="r">
              <a:spcBef>
                <a:spcPts val="0"/>
              </a:spcBef>
              <a:buNone/>
              <a:defRPr sz="900" b="0" i="0" u="none" strike="noStrike" cap="none">
                <a:solidFill>
                  <a:srgbClr val="9F276A"/>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1"/>
          <p:cNvSpPr/>
          <p:nvPr/>
        </p:nvSpPr>
        <p:spPr>
          <a:xfrm>
            <a:off x="440286" y="614407"/>
            <a:ext cx="11309338" cy="11892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1"/>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1"/>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ctr"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25" name="Google Shape;25;p21"/>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1"/>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1"/>
          <p:cNvSpPr txBox="1">
            <a:spLocks noGrp="1"/>
          </p:cNvSpPr>
          <p:nvPr>
            <p:ph type="sldNum" idx="12"/>
          </p:nvPr>
        </p:nvSpPr>
        <p:spPr>
          <a:xfrm>
            <a:off x="10558300" y="5956137"/>
            <a:ext cx="105250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22"/>
          <p:cNvSpPr/>
          <p:nvPr/>
        </p:nvSpPr>
        <p:spPr>
          <a:xfrm>
            <a:off x="447817" y="5141974"/>
            <a:ext cx="11290860" cy="12588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2"/>
          <p:cNvSpPr txBox="1">
            <a:spLocks noGrp="1"/>
          </p:cNvSpPr>
          <p:nvPr>
            <p:ph type="title"/>
          </p:nvPr>
        </p:nvSpPr>
        <p:spPr>
          <a:xfrm>
            <a:off x="581193" y="3043910"/>
            <a:ext cx="11029615" cy="1497507"/>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3600"/>
              <a:buFont typeface="Gill Sans"/>
              <a:buNone/>
              <a:defRPr sz="3600" b="0" cap="none">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2"/>
          <p:cNvSpPr txBox="1">
            <a:spLocks noGrp="1"/>
          </p:cNvSpPr>
          <p:nvPr>
            <p:ph type="body" idx="1"/>
          </p:nvPr>
        </p:nvSpPr>
        <p:spPr>
          <a:xfrm>
            <a:off x="581192" y="4541417"/>
            <a:ext cx="11029615" cy="600556"/>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656"/>
              <a:buNone/>
              <a:defRPr sz="1800" cap="none">
                <a:solidFill>
                  <a:schemeClr val="accent2"/>
                </a:solidFill>
              </a:defRPr>
            </a:lvl1pPr>
            <a:lvl2pPr marL="914400" lvl="1" indent="-228600" algn="l">
              <a:spcBef>
                <a:spcPts val="600"/>
              </a:spcBef>
              <a:spcAft>
                <a:spcPts val="0"/>
              </a:spcAft>
              <a:buSzPts val="1656"/>
              <a:buNone/>
              <a:defRPr sz="1800">
                <a:solidFill>
                  <a:srgbClr val="888888"/>
                </a:solidFill>
              </a:defRPr>
            </a:lvl2pPr>
            <a:lvl3pPr marL="1371600" lvl="2" indent="-228600" algn="l">
              <a:spcBef>
                <a:spcPts val="600"/>
              </a:spcBef>
              <a:spcAft>
                <a:spcPts val="0"/>
              </a:spcAft>
              <a:buSzPts val="1472"/>
              <a:buNone/>
              <a:defRPr sz="1600">
                <a:solidFill>
                  <a:srgbClr val="888888"/>
                </a:solidFill>
              </a:defRPr>
            </a:lvl3pPr>
            <a:lvl4pPr marL="1828800" lvl="3" indent="-228600" algn="l">
              <a:spcBef>
                <a:spcPts val="600"/>
              </a:spcBef>
              <a:spcAft>
                <a:spcPts val="0"/>
              </a:spcAft>
              <a:buSzPts val="1288"/>
              <a:buNone/>
              <a:defRPr sz="1400">
                <a:solidFill>
                  <a:srgbClr val="888888"/>
                </a:solidFill>
              </a:defRPr>
            </a:lvl4pPr>
            <a:lvl5pPr marL="2286000" lvl="4" indent="-228600" algn="l">
              <a:spcBef>
                <a:spcPts val="600"/>
              </a:spcBef>
              <a:spcAft>
                <a:spcPts val="0"/>
              </a:spcAft>
              <a:buSzPts val="1288"/>
              <a:buNone/>
              <a:defRPr sz="1400">
                <a:solidFill>
                  <a:srgbClr val="888888"/>
                </a:solidFill>
              </a:defRPr>
            </a:lvl5pPr>
            <a:lvl6pPr marL="2743200" lvl="5" indent="-228600" algn="l">
              <a:spcBef>
                <a:spcPts val="600"/>
              </a:spcBef>
              <a:spcAft>
                <a:spcPts val="0"/>
              </a:spcAft>
              <a:buSzPts val="1288"/>
              <a:buNone/>
              <a:defRPr sz="1400">
                <a:solidFill>
                  <a:srgbClr val="888888"/>
                </a:solidFill>
              </a:defRPr>
            </a:lvl6pPr>
            <a:lvl7pPr marL="3200400" lvl="6" indent="-228600" algn="l">
              <a:spcBef>
                <a:spcPts val="600"/>
              </a:spcBef>
              <a:spcAft>
                <a:spcPts val="0"/>
              </a:spcAft>
              <a:buSzPts val="1288"/>
              <a:buNone/>
              <a:defRPr sz="1400">
                <a:solidFill>
                  <a:srgbClr val="888888"/>
                </a:solidFill>
              </a:defRPr>
            </a:lvl7pPr>
            <a:lvl8pPr marL="3657600" lvl="7" indent="-228600" algn="l">
              <a:spcBef>
                <a:spcPts val="600"/>
              </a:spcBef>
              <a:spcAft>
                <a:spcPts val="0"/>
              </a:spcAft>
              <a:buSzPts val="1288"/>
              <a:buNone/>
              <a:defRPr sz="1400">
                <a:solidFill>
                  <a:srgbClr val="888888"/>
                </a:solidFill>
              </a:defRPr>
            </a:lvl8pPr>
            <a:lvl9pPr marL="4114800" lvl="8" indent="-228600" algn="l">
              <a:spcBef>
                <a:spcPts val="600"/>
              </a:spcBef>
              <a:spcAft>
                <a:spcPts val="600"/>
              </a:spcAft>
              <a:buSzPts val="1288"/>
              <a:buNone/>
              <a:defRPr sz="1400">
                <a:solidFill>
                  <a:srgbClr val="888888"/>
                </a:solidFill>
              </a:defRPr>
            </a:lvl9pPr>
          </a:lstStyle>
          <a:p>
            <a:endParaRPr/>
          </a:p>
        </p:txBody>
      </p:sp>
      <p:sp>
        <p:nvSpPr>
          <p:cNvPr id="32" name="Google Shape;32;p22"/>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2"/>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2"/>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b="0" i="0" u="none" strike="noStrike" cap="none">
                <a:solidFill>
                  <a:srgbClr val="9F276A"/>
                </a:solidFill>
                <a:latin typeface="Gill Sans"/>
                <a:ea typeface="Gill Sans"/>
                <a:cs typeface="Gill Sans"/>
                <a:sym typeface="Gill Sans"/>
              </a:defRPr>
            </a:lvl1pPr>
            <a:lvl2pPr marL="0" lvl="1" indent="0" algn="r">
              <a:spcBef>
                <a:spcPts val="0"/>
              </a:spcBef>
              <a:buNone/>
              <a:defRPr sz="900" b="0" i="0" u="none" strike="noStrike" cap="none">
                <a:solidFill>
                  <a:srgbClr val="9F276A"/>
                </a:solidFill>
                <a:latin typeface="Gill Sans"/>
                <a:ea typeface="Gill Sans"/>
                <a:cs typeface="Gill Sans"/>
                <a:sym typeface="Gill Sans"/>
              </a:defRPr>
            </a:lvl2pPr>
            <a:lvl3pPr marL="0" lvl="2" indent="0" algn="r">
              <a:spcBef>
                <a:spcPts val="0"/>
              </a:spcBef>
              <a:buNone/>
              <a:defRPr sz="900" b="0" i="0" u="none" strike="noStrike" cap="none">
                <a:solidFill>
                  <a:srgbClr val="9F276A"/>
                </a:solidFill>
                <a:latin typeface="Gill Sans"/>
                <a:ea typeface="Gill Sans"/>
                <a:cs typeface="Gill Sans"/>
                <a:sym typeface="Gill Sans"/>
              </a:defRPr>
            </a:lvl3pPr>
            <a:lvl4pPr marL="0" lvl="3" indent="0" algn="r">
              <a:spcBef>
                <a:spcPts val="0"/>
              </a:spcBef>
              <a:buNone/>
              <a:defRPr sz="900" b="0" i="0" u="none" strike="noStrike" cap="none">
                <a:solidFill>
                  <a:srgbClr val="9F276A"/>
                </a:solidFill>
                <a:latin typeface="Gill Sans"/>
                <a:ea typeface="Gill Sans"/>
                <a:cs typeface="Gill Sans"/>
                <a:sym typeface="Gill Sans"/>
              </a:defRPr>
            </a:lvl4pPr>
            <a:lvl5pPr marL="0" lvl="4" indent="0" algn="r">
              <a:spcBef>
                <a:spcPts val="0"/>
              </a:spcBef>
              <a:buNone/>
              <a:defRPr sz="900" b="0" i="0" u="none" strike="noStrike" cap="none">
                <a:solidFill>
                  <a:srgbClr val="9F276A"/>
                </a:solidFill>
                <a:latin typeface="Gill Sans"/>
                <a:ea typeface="Gill Sans"/>
                <a:cs typeface="Gill Sans"/>
                <a:sym typeface="Gill Sans"/>
              </a:defRPr>
            </a:lvl5pPr>
            <a:lvl6pPr marL="0" lvl="5" indent="0" algn="r">
              <a:spcBef>
                <a:spcPts val="0"/>
              </a:spcBef>
              <a:buNone/>
              <a:defRPr sz="900" b="0" i="0" u="none" strike="noStrike" cap="none">
                <a:solidFill>
                  <a:srgbClr val="9F276A"/>
                </a:solidFill>
                <a:latin typeface="Gill Sans"/>
                <a:ea typeface="Gill Sans"/>
                <a:cs typeface="Gill Sans"/>
                <a:sym typeface="Gill Sans"/>
              </a:defRPr>
            </a:lvl6pPr>
            <a:lvl7pPr marL="0" lvl="6" indent="0" algn="r">
              <a:spcBef>
                <a:spcPts val="0"/>
              </a:spcBef>
              <a:buNone/>
              <a:defRPr sz="900" b="0" i="0" u="none" strike="noStrike" cap="none">
                <a:solidFill>
                  <a:srgbClr val="9F276A"/>
                </a:solidFill>
                <a:latin typeface="Gill Sans"/>
                <a:ea typeface="Gill Sans"/>
                <a:cs typeface="Gill Sans"/>
                <a:sym typeface="Gill Sans"/>
              </a:defRPr>
            </a:lvl7pPr>
            <a:lvl8pPr marL="0" lvl="7" indent="0" algn="r">
              <a:spcBef>
                <a:spcPts val="0"/>
              </a:spcBef>
              <a:buNone/>
              <a:defRPr sz="900" b="0" i="0" u="none" strike="noStrike" cap="none">
                <a:solidFill>
                  <a:srgbClr val="9F276A"/>
                </a:solidFill>
                <a:latin typeface="Gill Sans"/>
                <a:ea typeface="Gill Sans"/>
                <a:cs typeface="Gill Sans"/>
                <a:sym typeface="Gill Sans"/>
              </a:defRPr>
            </a:lvl8pPr>
            <a:lvl9pPr marL="0" lvl="8" indent="0" algn="r">
              <a:spcBef>
                <a:spcPts val="0"/>
              </a:spcBef>
              <a:buNone/>
              <a:defRPr sz="900" b="0" i="0" u="none" strike="noStrike" cap="none">
                <a:solidFill>
                  <a:srgbClr val="9F276A"/>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23"/>
          <p:cNvSpPr/>
          <p:nvPr/>
        </p:nvSpPr>
        <p:spPr>
          <a:xfrm>
            <a:off x="445982" y="606554"/>
            <a:ext cx="11300036" cy="12588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3"/>
          <p:cNvSpPr txBox="1">
            <a:spLocks noGrp="1"/>
          </p:cNvSpPr>
          <p:nvPr>
            <p:ph type="title"/>
          </p:nvPr>
        </p:nvSpPr>
        <p:spPr>
          <a:xfrm>
            <a:off x="581193" y="729658"/>
            <a:ext cx="11029616" cy="98833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3"/>
          <p:cNvSpPr txBox="1">
            <a:spLocks noGrp="1"/>
          </p:cNvSpPr>
          <p:nvPr>
            <p:ph type="body" idx="1"/>
          </p:nvPr>
        </p:nvSpPr>
        <p:spPr>
          <a:xfrm>
            <a:off x="581193" y="2228003"/>
            <a:ext cx="5422390" cy="3633047"/>
          </a:xfrm>
          <a:prstGeom prst="rect">
            <a:avLst/>
          </a:prstGeom>
          <a:noFill/>
          <a:ln>
            <a:noFill/>
          </a:ln>
        </p:spPr>
        <p:txBody>
          <a:bodyPr spcFirstLastPara="1" wrap="square" lIns="91425" tIns="45700" rIns="91425" bIns="45700" anchor="ctr"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39" name="Google Shape;39;p23"/>
          <p:cNvSpPr txBox="1">
            <a:spLocks noGrp="1"/>
          </p:cNvSpPr>
          <p:nvPr>
            <p:ph type="body" idx="2"/>
          </p:nvPr>
        </p:nvSpPr>
        <p:spPr>
          <a:xfrm>
            <a:off x="6188417" y="2228003"/>
            <a:ext cx="5422392" cy="3633047"/>
          </a:xfrm>
          <a:prstGeom prst="rect">
            <a:avLst/>
          </a:prstGeom>
          <a:noFill/>
          <a:ln>
            <a:noFill/>
          </a:ln>
        </p:spPr>
        <p:txBody>
          <a:bodyPr spcFirstLastPara="1" wrap="square" lIns="91425" tIns="45700" rIns="91425" bIns="45700" anchor="ctr"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40" name="Google Shape;40;p23"/>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3"/>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3"/>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24"/>
          <p:cNvSpPr/>
          <p:nvPr/>
        </p:nvSpPr>
        <p:spPr>
          <a:xfrm>
            <a:off x="445982" y="606554"/>
            <a:ext cx="11300036" cy="12588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4"/>
          <p:cNvSpPr txBox="1">
            <a:spLocks noGrp="1"/>
          </p:cNvSpPr>
          <p:nvPr>
            <p:ph type="title"/>
          </p:nvPr>
        </p:nvSpPr>
        <p:spPr>
          <a:xfrm>
            <a:off x="581193" y="729658"/>
            <a:ext cx="11029616" cy="98833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24"/>
          <p:cNvSpPr txBox="1">
            <a:spLocks noGrp="1"/>
          </p:cNvSpPr>
          <p:nvPr>
            <p:ph type="body" idx="1"/>
          </p:nvPr>
        </p:nvSpPr>
        <p:spPr>
          <a:xfrm>
            <a:off x="887219" y="2250892"/>
            <a:ext cx="5087075" cy="536005"/>
          </a:xfrm>
          <a:prstGeom prst="rect">
            <a:avLst/>
          </a:prstGeom>
          <a:noFill/>
          <a:ln>
            <a:noFill/>
          </a:ln>
        </p:spPr>
        <p:txBody>
          <a:bodyPr spcFirstLastPara="1" wrap="square" lIns="91425" tIns="45700" rIns="91425" bIns="45700" anchor="b" anchorCtr="0">
            <a:noAutofit/>
          </a:bodyPr>
          <a:lstStyle>
            <a:lvl1pPr marL="457200" lvl="0" indent="-228600" algn="l">
              <a:spcBef>
                <a:spcPts val="440"/>
              </a:spcBef>
              <a:spcAft>
                <a:spcPts val="0"/>
              </a:spcAft>
              <a:buSzPts val="2024"/>
              <a:buNone/>
              <a:defRPr sz="2200" b="0">
                <a:solidFill>
                  <a:schemeClr val="accent2"/>
                </a:solidFill>
              </a:defRPr>
            </a:lvl1pPr>
            <a:lvl2pPr marL="914400" lvl="1" indent="-228600" algn="l">
              <a:spcBef>
                <a:spcPts val="600"/>
              </a:spcBef>
              <a:spcAft>
                <a:spcPts val="0"/>
              </a:spcAft>
              <a:buSzPts val="1840"/>
              <a:buNone/>
              <a:defRPr sz="2000" b="1"/>
            </a:lvl2pPr>
            <a:lvl3pPr marL="1371600" lvl="2" indent="-228600" algn="l">
              <a:spcBef>
                <a:spcPts val="600"/>
              </a:spcBef>
              <a:spcAft>
                <a:spcPts val="0"/>
              </a:spcAft>
              <a:buSzPts val="1656"/>
              <a:buNone/>
              <a:defRPr sz="1800" b="1"/>
            </a:lvl3pPr>
            <a:lvl4pPr marL="1828800" lvl="3" indent="-228600" algn="l">
              <a:spcBef>
                <a:spcPts val="600"/>
              </a:spcBef>
              <a:spcAft>
                <a:spcPts val="0"/>
              </a:spcAft>
              <a:buSzPts val="1472"/>
              <a:buNone/>
              <a:defRPr sz="1600" b="1"/>
            </a:lvl4pPr>
            <a:lvl5pPr marL="2286000" lvl="4" indent="-228600" algn="l">
              <a:spcBef>
                <a:spcPts val="600"/>
              </a:spcBef>
              <a:spcAft>
                <a:spcPts val="0"/>
              </a:spcAft>
              <a:buSzPts val="1472"/>
              <a:buNone/>
              <a:defRPr sz="1600" b="1"/>
            </a:lvl5pPr>
            <a:lvl6pPr marL="2743200" lvl="5" indent="-228600" algn="l">
              <a:spcBef>
                <a:spcPts val="600"/>
              </a:spcBef>
              <a:spcAft>
                <a:spcPts val="0"/>
              </a:spcAft>
              <a:buSzPts val="1472"/>
              <a:buNone/>
              <a:defRPr sz="1600" b="1"/>
            </a:lvl6pPr>
            <a:lvl7pPr marL="3200400" lvl="6" indent="-228600" algn="l">
              <a:spcBef>
                <a:spcPts val="600"/>
              </a:spcBef>
              <a:spcAft>
                <a:spcPts val="0"/>
              </a:spcAft>
              <a:buSzPts val="1472"/>
              <a:buNone/>
              <a:defRPr sz="1600" b="1"/>
            </a:lvl7pPr>
            <a:lvl8pPr marL="3657600" lvl="7" indent="-228600" algn="l">
              <a:spcBef>
                <a:spcPts val="600"/>
              </a:spcBef>
              <a:spcAft>
                <a:spcPts val="0"/>
              </a:spcAft>
              <a:buSzPts val="1472"/>
              <a:buNone/>
              <a:defRPr sz="1600" b="1"/>
            </a:lvl8pPr>
            <a:lvl9pPr marL="4114800" lvl="8" indent="-228600" algn="l">
              <a:spcBef>
                <a:spcPts val="600"/>
              </a:spcBef>
              <a:spcAft>
                <a:spcPts val="600"/>
              </a:spcAft>
              <a:buSzPts val="1472"/>
              <a:buNone/>
              <a:defRPr sz="1600" b="1"/>
            </a:lvl9pPr>
          </a:lstStyle>
          <a:p>
            <a:endParaRPr/>
          </a:p>
        </p:txBody>
      </p:sp>
      <p:sp>
        <p:nvSpPr>
          <p:cNvPr id="47" name="Google Shape;47;p24"/>
          <p:cNvSpPr txBox="1">
            <a:spLocks noGrp="1"/>
          </p:cNvSpPr>
          <p:nvPr>
            <p:ph type="body" idx="2"/>
          </p:nvPr>
        </p:nvSpPr>
        <p:spPr>
          <a:xfrm>
            <a:off x="581194" y="2926052"/>
            <a:ext cx="5393100" cy="2934999"/>
          </a:xfrm>
          <a:prstGeom prst="rect">
            <a:avLst/>
          </a:prstGeom>
          <a:noFill/>
          <a:ln>
            <a:noFill/>
          </a:ln>
        </p:spPr>
        <p:txBody>
          <a:bodyPr spcFirstLastPara="1" wrap="square" lIns="91425" tIns="45700" rIns="91425" bIns="45700" anchor="t"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48" name="Google Shape;48;p24"/>
          <p:cNvSpPr txBox="1">
            <a:spLocks noGrp="1"/>
          </p:cNvSpPr>
          <p:nvPr>
            <p:ph type="body" idx="3"/>
          </p:nvPr>
        </p:nvSpPr>
        <p:spPr>
          <a:xfrm>
            <a:off x="6523735" y="2250892"/>
            <a:ext cx="5087073" cy="553373"/>
          </a:xfrm>
          <a:prstGeom prst="rect">
            <a:avLst/>
          </a:prstGeom>
          <a:noFill/>
          <a:ln>
            <a:noFill/>
          </a:ln>
        </p:spPr>
        <p:txBody>
          <a:bodyPr spcFirstLastPara="1" wrap="square" lIns="91425" tIns="45700" rIns="91425" bIns="45700" anchor="b" anchorCtr="0">
            <a:noAutofit/>
          </a:bodyPr>
          <a:lstStyle>
            <a:lvl1pPr marL="457200" lvl="0" indent="-228600" algn="l">
              <a:spcBef>
                <a:spcPts val="440"/>
              </a:spcBef>
              <a:spcAft>
                <a:spcPts val="0"/>
              </a:spcAft>
              <a:buSzPts val="2024"/>
              <a:buNone/>
              <a:defRPr sz="2200" b="0">
                <a:solidFill>
                  <a:schemeClr val="accent2"/>
                </a:solidFill>
              </a:defRPr>
            </a:lvl1pPr>
            <a:lvl2pPr marL="914400" lvl="1" indent="-228600" algn="l">
              <a:spcBef>
                <a:spcPts val="600"/>
              </a:spcBef>
              <a:spcAft>
                <a:spcPts val="0"/>
              </a:spcAft>
              <a:buSzPts val="1840"/>
              <a:buNone/>
              <a:defRPr sz="2000" b="1"/>
            </a:lvl2pPr>
            <a:lvl3pPr marL="1371600" lvl="2" indent="-228600" algn="l">
              <a:spcBef>
                <a:spcPts val="600"/>
              </a:spcBef>
              <a:spcAft>
                <a:spcPts val="0"/>
              </a:spcAft>
              <a:buSzPts val="1656"/>
              <a:buNone/>
              <a:defRPr sz="1800" b="1"/>
            </a:lvl3pPr>
            <a:lvl4pPr marL="1828800" lvl="3" indent="-228600" algn="l">
              <a:spcBef>
                <a:spcPts val="600"/>
              </a:spcBef>
              <a:spcAft>
                <a:spcPts val="0"/>
              </a:spcAft>
              <a:buSzPts val="1472"/>
              <a:buNone/>
              <a:defRPr sz="1600" b="1"/>
            </a:lvl4pPr>
            <a:lvl5pPr marL="2286000" lvl="4" indent="-228600" algn="l">
              <a:spcBef>
                <a:spcPts val="600"/>
              </a:spcBef>
              <a:spcAft>
                <a:spcPts val="0"/>
              </a:spcAft>
              <a:buSzPts val="1472"/>
              <a:buNone/>
              <a:defRPr sz="1600" b="1"/>
            </a:lvl5pPr>
            <a:lvl6pPr marL="2743200" lvl="5" indent="-228600" algn="l">
              <a:spcBef>
                <a:spcPts val="600"/>
              </a:spcBef>
              <a:spcAft>
                <a:spcPts val="0"/>
              </a:spcAft>
              <a:buSzPts val="1472"/>
              <a:buNone/>
              <a:defRPr sz="1600" b="1"/>
            </a:lvl6pPr>
            <a:lvl7pPr marL="3200400" lvl="6" indent="-228600" algn="l">
              <a:spcBef>
                <a:spcPts val="600"/>
              </a:spcBef>
              <a:spcAft>
                <a:spcPts val="0"/>
              </a:spcAft>
              <a:buSzPts val="1472"/>
              <a:buNone/>
              <a:defRPr sz="1600" b="1"/>
            </a:lvl7pPr>
            <a:lvl8pPr marL="3657600" lvl="7" indent="-228600" algn="l">
              <a:spcBef>
                <a:spcPts val="600"/>
              </a:spcBef>
              <a:spcAft>
                <a:spcPts val="0"/>
              </a:spcAft>
              <a:buSzPts val="1472"/>
              <a:buNone/>
              <a:defRPr sz="1600" b="1"/>
            </a:lvl8pPr>
            <a:lvl9pPr marL="4114800" lvl="8" indent="-228600" algn="l">
              <a:spcBef>
                <a:spcPts val="600"/>
              </a:spcBef>
              <a:spcAft>
                <a:spcPts val="600"/>
              </a:spcAft>
              <a:buSzPts val="1472"/>
              <a:buNone/>
              <a:defRPr sz="1600" b="1"/>
            </a:lvl9pPr>
          </a:lstStyle>
          <a:p>
            <a:endParaRPr/>
          </a:p>
        </p:txBody>
      </p:sp>
      <p:sp>
        <p:nvSpPr>
          <p:cNvPr id="49" name="Google Shape;49;p24"/>
          <p:cNvSpPr txBox="1">
            <a:spLocks noGrp="1"/>
          </p:cNvSpPr>
          <p:nvPr>
            <p:ph type="body" idx="4"/>
          </p:nvPr>
        </p:nvSpPr>
        <p:spPr>
          <a:xfrm>
            <a:off x="6217709" y="2926052"/>
            <a:ext cx="5393100" cy="2934999"/>
          </a:xfrm>
          <a:prstGeom prst="rect">
            <a:avLst/>
          </a:prstGeom>
          <a:noFill/>
          <a:ln>
            <a:noFill/>
          </a:ln>
        </p:spPr>
        <p:txBody>
          <a:bodyPr spcFirstLastPara="1" wrap="square" lIns="91425" tIns="45700" rIns="91425" bIns="45700" anchor="t"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50" name="Google Shape;50;p24"/>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4"/>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5"/>
          <p:cNvSpPr/>
          <p:nvPr/>
        </p:nvSpPr>
        <p:spPr>
          <a:xfrm>
            <a:off x="440683" y="606554"/>
            <a:ext cx="11300036" cy="12588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5"/>
          <p:cNvSpPr txBox="1">
            <a:spLocks noGrp="1"/>
          </p:cNvSpPr>
          <p:nvPr>
            <p:ph type="title"/>
          </p:nvPr>
        </p:nvSpPr>
        <p:spPr>
          <a:xfrm>
            <a:off x="575894" y="729658"/>
            <a:ext cx="11029616" cy="98833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5"/>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5"/>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25"/>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Google Shape;60;p26"/>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6"/>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6"/>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27"/>
          <p:cNvSpPr/>
          <p:nvPr/>
        </p:nvSpPr>
        <p:spPr>
          <a:xfrm>
            <a:off x="447817" y="5141973"/>
            <a:ext cx="11298200" cy="1274702"/>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7"/>
          <p:cNvSpPr txBox="1">
            <a:spLocks noGrp="1"/>
          </p:cNvSpPr>
          <p:nvPr>
            <p:ph type="title"/>
          </p:nvPr>
        </p:nvSpPr>
        <p:spPr>
          <a:xfrm>
            <a:off x="581192" y="5262296"/>
            <a:ext cx="4909445" cy="689514"/>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9F276A"/>
              </a:buClr>
              <a:buSzPts val="2000"/>
              <a:buFont typeface="Gill Sans"/>
              <a:buNone/>
              <a:defRPr sz="2000" b="0">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7"/>
          <p:cNvSpPr txBox="1">
            <a:spLocks noGrp="1"/>
          </p:cNvSpPr>
          <p:nvPr>
            <p:ph type="body" idx="1"/>
          </p:nvPr>
        </p:nvSpPr>
        <p:spPr>
          <a:xfrm>
            <a:off x="447816" y="601200"/>
            <a:ext cx="11292840" cy="4204800"/>
          </a:xfrm>
          <a:prstGeom prst="rect">
            <a:avLst/>
          </a:prstGeom>
          <a:noFill/>
          <a:ln>
            <a:noFill/>
          </a:ln>
        </p:spPr>
        <p:txBody>
          <a:bodyPr spcFirstLastPara="1" wrap="square" lIns="91425" tIns="45700" rIns="91425" bIns="45700" anchor="ctr" anchorCtr="0">
            <a:normAutofit/>
          </a:bodyPr>
          <a:lstStyle>
            <a:lvl1pPr marL="457200" lvl="0" indent="-345440" algn="l">
              <a:spcBef>
                <a:spcPts val="400"/>
              </a:spcBef>
              <a:spcAft>
                <a:spcPts val="0"/>
              </a:spcAft>
              <a:buSzPts val="1840"/>
              <a:buChar char="◼"/>
              <a:defRPr sz="2000">
                <a:solidFill>
                  <a:schemeClr val="dk2"/>
                </a:solidFill>
              </a:defRPr>
            </a:lvl1pPr>
            <a:lvl2pPr marL="914400" lvl="1" indent="-333756" algn="l">
              <a:spcBef>
                <a:spcPts val="600"/>
              </a:spcBef>
              <a:spcAft>
                <a:spcPts val="0"/>
              </a:spcAft>
              <a:buSzPts val="1656"/>
              <a:buChar char="◼"/>
              <a:defRPr sz="1800">
                <a:solidFill>
                  <a:schemeClr val="dk2"/>
                </a:solidFill>
              </a:defRPr>
            </a:lvl2pPr>
            <a:lvl3pPr marL="1371600" lvl="2" indent="-322072" algn="l">
              <a:spcBef>
                <a:spcPts val="600"/>
              </a:spcBef>
              <a:spcAft>
                <a:spcPts val="0"/>
              </a:spcAft>
              <a:buSzPts val="1472"/>
              <a:buChar char="◼"/>
              <a:defRPr sz="1600">
                <a:solidFill>
                  <a:schemeClr val="dk2"/>
                </a:solidFill>
              </a:defRPr>
            </a:lvl3pPr>
            <a:lvl4pPr marL="1828800" lvl="3" indent="-310388" algn="l">
              <a:spcBef>
                <a:spcPts val="600"/>
              </a:spcBef>
              <a:spcAft>
                <a:spcPts val="0"/>
              </a:spcAft>
              <a:buSzPts val="1288"/>
              <a:buChar char="◼"/>
              <a:defRPr sz="1400">
                <a:solidFill>
                  <a:schemeClr val="dk2"/>
                </a:solidFill>
              </a:defRPr>
            </a:lvl4pPr>
            <a:lvl5pPr marL="2286000" lvl="4" indent="-310388" algn="l">
              <a:spcBef>
                <a:spcPts val="600"/>
              </a:spcBef>
              <a:spcAft>
                <a:spcPts val="0"/>
              </a:spcAft>
              <a:buSzPts val="1288"/>
              <a:buChar char="◼"/>
              <a:defRPr sz="1400">
                <a:solidFill>
                  <a:schemeClr val="dk2"/>
                </a:solidFill>
              </a:defRPr>
            </a:lvl5pPr>
            <a:lvl6pPr marL="2743200" lvl="5" indent="-310388" algn="l">
              <a:spcBef>
                <a:spcPts val="600"/>
              </a:spcBef>
              <a:spcAft>
                <a:spcPts val="0"/>
              </a:spcAft>
              <a:buSzPts val="1288"/>
              <a:buChar char="◼"/>
              <a:defRPr sz="1400">
                <a:solidFill>
                  <a:schemeClr val="dk2"/>
                </a:solidFill>
              </a:defRPr>
            </a:lvl6pPr>
            <a:lvl7pPr marL="3200400" lvl="6" indent="-310388" algn="l">
              <a:spcBef>
                <a:spcPts val="600"/>
              </a:spcBef>
              <a:spcAft>
                <a:spcPts val="0"/>
              </a:spcAft>
              <a:buSzPts val="1288"/>
              <a:buChar char="◼"/>
              <a:defRPr sz="1400">
                <a:solidFill>
                  <a:schemeClr val="dk2"/>
                </a:solidFill>
              </a:defRPr>
            </a:lvl7pPr>
            <a:lvl8pPr marL="3657600" lvl="7" indent="-310388" algn="l">
              <a:spcBef>
                <a:spcPts val="600"/>
              </a:spcBef>
              <a:spcAft>
                <a:spcPts val="0"/>
              </a:spcAft>
              <a:buSzPts val="1288"/>
              <a:buChar char="◼"/>
              <a:defRPr sz="1400">
                <a:solidFill>
                  <a:schemeClr val="dk2"/>
                </a:solidFill>
              </a:defRPr>
            </a:lvl8pPr>
            <a:lvl9pPr marL="4114800" lvl="8" indent="-310388" algn="l">
              <a:spcBef>
                <a:spcPts val="600"/>
              </a:spcBef>
              <a:spcAft>
                <a:spcPts val="600"/>
              </a:spcAft>
              <a:buSzPts val="1288"/>
              <a:buChar char="◼"/>
              <a:defRPr sz="1400">
                <a:solidFill>
                  <a:schemeClr val="dk2"/>
                </a:solidFill>
              </a:defRPr>
            </a:lvl9pPr>
          </a:lstStyle>
          <a:p>
            <a:endParaRPr/>
          </a:p>
        </p:txBody>
      </p:sp>
      <p:sp>
        <p:nvSpPr>
          <p:cNvPr id="67" name="Google Shape;67;p27"/>
          <p:cNvSpPr txBox="1">
            <a:spLocks noGrp="1"/>
          </p:cNvSpPr>
          <p:nvPr>
            <p:ph type="body" idx="2"/>
          </p:nvPr>
        </p:nvSpPr>
        <p:spPr>
          <a:xfrm>
            <a:off x="5740823" y="5262296"/>
            <a:ext cx="5869987" cy="689515"/>
          </a:xfrm>
          <a:prstGeom prst="rect">
            <a:avLst/>
          </a:prstGeom>
          <a:noFill/>
          <a:ln>
            <a:noFill/>
          </a:ln>
        </p:spPr>
        <p:txBody>
          <a:bodyPr spcFirstLastPara="1" wrap="square" lIns="91425" tIns="45700" rIns="91425" bIns="45700" anchor="ctr" anchorCtr="0">
            <a:normAutofit/>
          </a:bodyPr>
          <a:lstStyle>
            <a:lvl1pPr marL="457200" lvl="0" indent="-228600" algn="r">
              <a:spcBef>
                <a:spcPts val="220"/>
              </a:spcBef>
              <a:spcAft>
                <a:spcPts val="0"/>
              </a:spcAft>
              <a:buSzPts val="1012"/>
              <a:buNone/>
              <a:defRPr sz="1100">
                <a:solidFill>
                  <a:schemeClr val="lt1"/>
                </a:solidFill>
              </a:defRPr>
            </a:lvl1pPr>
            <a:lvl2pPr marL="914400" lvl="1" indent="-228600" algn="l">
              <a:spcBef>
                <a:spcPts val="600"/>
              </a:spcBef>
              <a:spcAft>
                <a:spcPts val="0"/>
              </a:spcAft>
              <a:buSzPts val="1012"/>
              <a:buNone/>
              <a:defRPr sz="1100"/>
            </a:lvl2pPr>
            <a:lvl3pPr marL="1371600" lvl="2" indent="-228600" algn="l">
              <a:spcBef>
                <a:spcPts val="600"/>
              </a:spcBef>
              <a:spcAft>
                <a:spcPts val="0"/>
              </a:spcAft>
              <a:buSzPts val="920"/>
              <a:buNone/>
              <a:defRPr sz="1000"/>
            </a:lvl3pPr>
            <a:lvl4pPr marL="1828800" lvl="3" indent="-228600" algn="l">
              <a:spcBef>
                <a:spcPts val="600"/>
              </a:spcBef>
              <a:spcAft>
                <a:spcPts val="0"/>
              </a:spcAft>
              <a:buSzPts val="828"/>
              <a:buNone/>
              <a:defRPr sz="900"/>
            </a:lvl4pPr>
            <a:lvl5pPr marL="2286000" lvl="4" indent="-228600" algn="l">
              <a:spcBef>
                <a:spcPts val="600"/>
              </a:spcBef>
              <a:spcAft>
                <a:spcPts val="0"/>
              </a:spcAft>
              <a:buSzPts val="828"/>
              <a:buNone/>
              <a:defRPr sz="900"/>
            </a:lvl5pPr>
            <a:lvl6pPr marL="2743200" lvl="5" indent="-228600" algn="l">
              <a:spcBef>
                <a:spcPts val="600"/>
              </a:spcBef>
              <a:spcAft>
                <a:spcPts val="0"/>
              </a:spcAft>
              <a:buSzPts val="828"/>
              <a:buNone/>
              <a:defRPr sz="900"/>
            </a:lvl6pPr>
            <a:lvl7pPr marL="3200400" lvl="6" indent="-228600" algn="l">
              <a:spcBef>
                <a:spcPts val="600"/>
              </a:spcBef>
              <a:spcAft>
                <a:spcPts val="0"/>
              </a:spcAft>
              <a:buSzPts val="828"/>
              <a:buNone/>
              <a:defRPr sz="900"/>
            </a:lvl7pPr>
            <a:lvl8pPr marL="3657600" lvl="7" indent="-228600" algn="l">
              <a:spcBef>
                <a:spcPts val="600"/>
              </a:spcBef>
              <a:spcAft>
                <a:spcPts val="0"/>
              </a:spcAft>
              <a:buSzPts val="828"/>
              <a:buNone/>
              <a:defRPr sz="900"/>
            </a:lvl8pPr>
            <a:lvl9pPr marL="4114800" lvl="8" indent="-228600" algn="l">
              <a:spcBef>
                <a:spcPts val="600"/>
              </a:spcBef>
              <a:spcAft>
                <a:spcPts val="600"/>
              </a:spcAft>
              <a:buSzPts val="828"/>
              <a:buNone/>
              <a:defRPr sz="900"/>
            </a:lvl9pPr>
          </a:lstStyle>
          <a:p>
            <a:endParaRPr/>
          </a:p>
        </p:txBody>
      </p:sp>
      <p:sp>
        <p:nvSpPr>
          <p:cNvPr id="68" name="Google Shape;68;p27"/>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7"/>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7"/>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b="0" i="0" u="none" strike="noStrike" cap="none">
                <a:solidFill>
                  <a:srgbClr val="9F276A"/>
                </a:solidFill>
                <a:latin typeface="Gill Sans"/>
                <a:ea typeface="Gill Sans"/>
                <a:cs typeface="Gill Sans"/>
                <a:sym typeface="Gill Sans"/>
              </a:defRPr>
            </a:lvl1pPr>
            <a:lvl2pPr marL="0" lvl="1" indent="0" algn="r">
              <a:spcBef>
                <a:spcPts val="0"/>
              </a:spcBef>
              <a:buNone/>
              <a:defRPr sz="900" b="0" i="0" u="none" strike="noStrike" cap="none">
                <a:solidFill>
                  <a:srgbClr val="9F276A"/>
                </a:solidFill>
                <a:latin typeface="Gill Sans"/>
                <a:ea typeface="Gill Sans"/>
                <a:cs typeface="Gill Sans"/>
                <a:sym typeface="Gill Sans"/>
              </a:defRPr>
            </a:lvl2pPr>
            <a:lvl3pPr marL="0" lvl="2" indent="0" algn="r">
              <a:spcBef>
                <a:spcPts val="0"/>
              </a:spcBef>
              <a:buNone/>
              <a:defRPr sz="900" b="0" i="0" u="none" strike="noStrike" cap="none">
                <a:solidFill>
                  <a:srgbClr val="9F276A"/>
                </a:solidFill>
                <a:latin typeface="Gill Sans"/>
                <a:ea typeface="Gill Sans"/>
                <a:cs typeface="Gill Sans"/>
                <a:sym typeface="Gill Sans"/>
              </a:defRPr>
            </a:lvl3pPr>
            <a:lvl4pPr marL="0" lvl="3" indent="0" algn="r">
              <a:spcBef>
                <a:spcPts val="0"/>
              </a:spcBef>
              <a:buNone/>
              <a:defRPr sz="900" b="0" i="0" u="none" strike="noStrike" cap="none">
                <a:solidFill>
                  <a:srgbClr val="9F276A"/>
                </a:solidFill>
                <a:latin typeface="Gill Sans"/>
                <a:ea typeface="Gill Sans"/>
                <a:cs typeface="Gill Sans"/>
                <a:sym typeface="Gill Sans"/>
              </a:defRPr>
            </a:lvl4pPr>
            <a:lvl5pPr marL="0" lvl="4" indent="0" algn="r">
              <a:spcBef>
                <a:spcPts val="0"/>
              </a:spcBef>
              <a:buNone/>
              <a:defRPr sz="900" b="0" i="0" u="none" strike="noStrike" cap="none">
                <a:solidFill>
                  <a:srgbClr val="9F276A"/>
                </a:solidFill>
                <a:latin typeface="Gill Sans"/>
                <a:ea typeface="Gill Sans"/>
                <a:cs typeface="Gill Sans"/>
                <a:sym typeface="Gill Sans"/>
              </a:defRPr>
            </a:lvl5pPr>
            <a:lvl6pPr marL="0" lvl="5" indent="0" algn="r">
              <a:spcBef>
                <a:spcPts val="0"/>
              </a:spcBef>
              <a:buNone/>
              <a:defRPr sz="900" b="0" i="0" u="none" strike="noStrike" cap="none">
                <a:solidFill>
                  <a:srgbClr val="9F276A"/>
                </a:solidFill>
                <a:latin typeface="Gill Sans"/>
                <a:ea typeface="Gill Sans"/>
                <a:cs typeface="Gill Sans"/>
                <a:sym typeface="Gill Sans"/>
              </a:defRPr>
            </a:lvl6pPr>
            <a:lvl7pPr marL="0" lvl="6" indent="0" algn="r">
              <a:spcBef>
                <a:spcPts val="0"/>
              </a:spcBef>
              <a:buNone/>
              <a:defRPr sz="900" b="0" i="0" u="none" strike="noStrike" cap="none">
                <a:solidFill>
                  <a:srgbClr val="9F276A"/>
                </a:solidFill>
                <a:latin typeface="Gill Sans"/>
                <a:ea typeface="Gill Sans"/>
                <a:cs typeface="Gill Sans"/>
                <a:sym typeface="Gill Sans"/>
              </a:defRPr>
            </a:lvl7pPr>
            <a:lvl8pPr marL="0" lvl="7" indent="0" algn="r">
              <a:spcBef>
                <a:spcPts val="0"/>
              </a:spcBef>
              <a:buNone/>
              <a:defRPr sz="900" b="0" i="0" u="none" strike="noStrike" cap="none">
                <a:solidFill>
                  <a:srgbClr val="9F276A"/>
                </a:solidFill>
                <a:latin typeface="Gill Sans"/>
                <a:ea typeface="Gill Sans"/>
                <a:cs typeface="Gill Sans"/>
                <a:sym typeface="Gill Sans"/>
              </a:defRPr>
            </a:lvl8pPr>
            <a:lvl9pPr marL="0" lvl="8" indent="0" algn="r">
              <a:spcBef>
                <a:spcPts val="0"/>
              </a:spcBef>
              <a:buNone/>
              <a:defRPr sz="900" b="0" i="0" u="none" strike="noStrike" cap="none">
                <a:solidFill>
                  <a:srgbClr val="9F276A"/>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sp>
        <p:nvSpPr>
          <p:cNvPr id="72" name="Google Shape;72;p28"/>
          <p:cNvSpPr txBox="1">
            <a:spLocks noGrp="1"/>
          </p:cNvSpPr>
          <p:nvPr>
            <p:ph type="title"/>
          </p:nvPr>
        </p:nvSpPr>
        <p:spPr>
          <a:xfrm>
            <a:off x="581193" y="4693389"/>
            <a:ext cx="11029616"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Gill Sans"/>
              <a:buNone/>
              <a:defRPr sz="2400" b="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8"/>
          <p:cNvSpPr>
            <a:spLocks noGrp="1"/>
          </p:cNvSpPr>
          <p:nvPr>
            <p:ph type="pic" idx="2"/>
          </p:nvPr>
        </p:nvSpPr>
        <p:spPr>
          <a:xfrm>
            <a:off x="447817" y="599725"/>
            <a:ext cx="11290859" cy="3557252"/>
          </a:xfrm>
          <a:prstGeom prst="rect">
            <a:avLst/>
          </a:prstGeom>
          <a:noFill/>
          <a:ln>
            <a:noFill/>
          </a:ln>
        </p:spPr>
        <p:txBody>
          <a:bodyPr spcFirstLastPara="1" wrap="square" lIns="91425" tIns="45700" rIns="91425" bIns="45700" anchor="t" anchorCtr="0">
            <a:normAutofit/>
          </a:bodyPr>
          <a:lstStyle>
            <a:lvl1pPr marR="0" lvl="0" algn="ctr" rtl="0">
              <a:spcBef>
                <a:spcPts val="320"/>
              </a:spcBef>
              <a:spcAft>
                <a:spcPts val="0"/>
              </a:spcAft>
              <a:buClr>
                <a:schemeClr val="accent2"/>
              </a:buClr>
              <a:buSzPts val="1472"/>
              <a:buFont typeface="Noto Sans Symbols"/>
              <a:buNone/>
              <a:defRPr sz="1600" b="0" i="0" u="none" strike="noStrike" cap="none">
                <a:solidFill>
                  <a:schemeClr val="dk2"/>
                </a:solidFill>
                <a:latin typeface="Gill Sans"/>
                <a:ea typeface="Gill Sans"/>
                <a:cs typeface="Gill Sans"/>
                <a:sym typeface="Gill Sans"/>
              </a:defRPr>
            </a:lvl1pPr>
            <a:lvl2pPr marR="0" lvl="1" algn="l" rtl="0">
              <a:spcBef>
                <a:spcPts val="600"/>
              </a:spcBef>
              <a:spcAft>
                <a:spcPts val="0"/>
              </a:spcAft>
              <a:buClr>
                <a:schemeClr val="accent2"/>
              </a:buClr>
              <a:buSzPts val="1472"/>
              <a:buFont typeface="Noto Sans Symbols"/>
              <a:buNone/>
              <a:defRPr sz="1600" b="0" i="0" u="none" strike="noStrike" cap="none">
                <a:solidFill>
                  <a:schemeClr val="dk2"/>
                </a:solidFill>
                <a:latin typeface="Gill Sans"/>
                <a:ea typeface="Gill Sans"/>
                <a:cs typeface="Gill Sans"/>
                <a:sym typeface="Gill Sans"/>
              </a:defRPr>
            </a:lvl2pPr>
            <a:lvl3pPr marR="0" lvl="2" algn="l" rtl="0">
              <a:spcBef>
                <a:spcPts val="600"/>
              </a:spcBef>
              <a:spcAft>
                <a:spcPts val="0"/>
              </a:spcAft>
              <a:buClr>
                <a:schemeClr val="accent2"/>
              </a:buClr>
              <a:buSzPts val="1472"/>
              <a:buFont typeface="Noto Sans Symbols"/>
              <a:buNone/>
              <a:defRPr sz="1600" b="0" i="0" u="none" strike="noStrike" cap="none">
                <a:solidFill>
                  <a:schemeClr val="dk2"/>
                </a:solidFill>
                <a:latin typeface="Gill Sans"/>
                <a:ea typeface="Gill Sans"/>
                <a:cs typeface="Gill Sans"/>
                <a:sym typeface="Gill Sans"/>
              </a:defRPr>
            </a:lvl3pPr>
            <a:lvl4pPr marR="0" lvl="3" algn="l" rtl="0">
              <a:spcBef>
                <a:spcPts val="600"/>
              </a:spcBef>
              <a:spcAft>
                <a:spcPts val="0"/>
              </a:spcAft>
              <a:buClr>
                <a:schemeClr val="accent2"/>
              </a:buClr>
              <a:buSzPts val="1472"/>
              <a:buFont typeface="Noto Sans Symbols"/>
              <a:buNone/>
              <a:defRPr sz="1600" b="0" i="0" u="none" strike="noStrike" cap="none">
                <a:solidFill>
                  <a:schemeClr val="dk2"/>
                </a:solidFill>
                <a:latin typeface="Gill Sans"/>
                <a:ea typeface="Gill Sans"/>
                <a:cs typeface="Gill Sans"/>
                <a:sym typeface="Gill Sans"/>
              </a:defRPr>
            </a:lvl4pPr>
            <a:lvl5pPr marR="0" lvl="4" algn="l" rtl="0">
              <a:spcBef>
                <a:spcPts val="600"/>
              </a:spcBef>
              <a:spcAft>
                <a:spcPts val="0"/>
              </a:spcAft>
              <a:buClr>
                <a:schemeClr val="accent2"/>
              </a:buClr>
              <a:buSzPts val="1472"/>
              <a:buFont typeface="Noto Sans Symbols"/>
              <a:buNone/>
              <a:defRPr sz="1600" b="0" i="0" u="none" strike="noStrike" cap="none">
                <a:solidFill>
                  <a:schemeClr val="dk2"/>
                </a:solidFill>
                <a:latin typeface="Gill Sans"/>
                <a:ea typeface="Gill Sans"/>
                <a:cs typeface="Gill Sans"/>
                <a:sym typeface="Gill Sans"/>
              </a:defRPr>
            </a:lvl5pPr>
            <a:lvl6pPr marR="0" lvl="5" algn="l" rtl="0">
              <a:spcBef>
                <a:spcPts val="600"/>
              </a:spcBef>
              <a:spcAft>
                <a:spcPts val="0"/>
              </a:spcAft>
              <a:buClr>
                <a:schemeClr val="accent2"/>
              </a:buClr>
              <a:buSzPts val="1472"/>
              <a:buFont typeface="Noto Sans Symbols"/>
              <a:buNone/>
              <a:defRPr sz="1600" b="0" i="0" u="none" strike="noStrike" cap="none">
                <a:solidFill>
                  <a:schemeClr val="dk2"/>
                </a:solidFill>
                <a:latin typeface="Gill Sans"/>
                <a:ea typeface="Gill Sans"/>
                <a:cs typeface="Gill Sans"/>
                <a:sym typeface="Gill Sans"/>
              </a:defRPr>
            </a:lvl6pPr>
            <a:lvl7pPr marR="0" lvl="6" algn="l" rtl="0">
              <a:spcBef>
                <a:spcPts val="600"/>
              </a:spcBef>
              <a:spcAft>
                <a:spcPts val="0"/>
              </a:spcAft>
              <a:buClr>
                <a:schemeClr val="accent2"/>
              </a:buClr>
              <a:buSzPts val="1472"/>
              <a:buFont typeface="Noto Sans Symbols"/>
              <a:buNone/>
              <a:defRPr sz="1600" b="0" i="0" u="none" strike="noStrike" cap="none">
                <a:solidFill>
                  <a:schemeClr val="dk2"/>
                </a:solidFill>
                <a:latin typeface="Gill Sans"/>
                <a:ea typeface="Gill Sans"/>
                <a:cs typeface="Gill Sans"/>
                <a:sym typeface="Gill Sans"/>
              </a:defRPr>
            </a:lvl7pPr>
            <a:lvl8pPr marR="0" lvl="7" algn="l" rtl="0">
              <a:spcBef>
                <a:spcPts val="600"/>
              </a:spcBef>
              <a:spcAft>
                <a:spcPts val="0"/>
              </a:spcAft>
              <a:buClr>
                <a:schemeClr val="accent2"/>
              </a:buClr>
              <a:buSzPts val="1472"/>
              <a:buFont typeface="Noto Sans Symbols"/>
              <a:buNone/>
              <a:defRPr sz="1600" b="0" i="0" u="none" strike="noStrike" cap="none">
                <a:solidFill>
                  <a:schemeClr val="dk2"/>
                </a:solidFill>
                <a:latin typeface="Gill Sans"/>
                <a:ea typeface="Gill Sans"/>
                <a:cs typeface="Gill Sans"/>
                <a:sym typeface="Gill Sans"/>
              </a:defRPr>
            </a:lvl8pPr>
            <a:lvl9pPr marR="0" lvl="8" algn="l" rtl="0">
              <a:spcBef>
                <a:spcPts val="600"/>
              </a:spcBef>
              <a:spcAft>
                <a:spcPts val="600"/>
              </a:spcAft>
              <a:buClr>
                <a:schemeClr val="accent2"/>
              </a:buClr>
              <a:buSzPts val="1472"/>
              <a:buFont typeface="Noto Sans Symbols"/>
              <a:buNone/>
              <a:defRPr sz="1600" b="0" i="0" u="none" strike="noStrike" cap="none">
                <a:solidFill>
                  <a:schemeClr val="dk2"/>
                </a:solidFill>
                <a:latin typeface="Gill Sans"/>
                <a:ea typeface="Gill Sans"/>
                <a:cs typeface="Gill Sans"/>
                <a:sym typeface="Gill Sans"/>
              </a:defRPr>
            </a:lvl9pPr>
          </a:lstStyle>
          <a:p>
            <a:endParaRPr/>
          </a:p>
        </p:txBody>
      </p:sp>
      <p:sp>
        <p:nvSpPr>
          <p:cNvPr id="74" name="Google Shape;74;p28"/>
          <p:cNvSpPr txBox="1">
            <a:spLocks noGrp="1"/>
          </p:cNvSpPr>
          <p:nvPr>
            <p:ph type="body" idx="1"/>
          </p:nvPr>
        </p:nvSpPr>
        <p:spPr>
          <a:xfrm>
            <a:off x="581192" y="5260127"/>
            <a:ext cx="11029617" cy="598671"/>
          </a:xfrm>
          <a:prstGeom prst="rect">
            <a:avLst/>
          </a:prstGeom>
          <a:noFill/>
          <a:ln>
            <a:noFill/>
          </a:ln>
        </p:spPr>
        <p:txBody>
          <a:bodyPr spcFirstLastPara="1" wrap="square" lIns="91425" tIns="45700" rIns="91425" bIns="45700" anchor="ctr" anchorCtr="0">
            <a:normAutofit/>
          </a:bodyPr>
          <a:lstStyle>
            <a:lvl1pPr marL="457200" lvl="0" indent="-228600" algn="l">
              <a:spcBef>
                <a:spcPts val="240"/>
              </a:spcBef>
              <a:spcAft>
                <a:spcPts val="0"/>
              </a:spcAft>
              <a:buSzPts val="1104"/>
              <a:buNone/>
              <a:defRPr sz="1200"/>
            </a:lvl1pPr>
            <a:lvl2pPr marL="914400" lvl="1" indent="-228600" algn="l">
              <a:spcBef>
                <a:spcPts val="600"/>
              </a:spcBef>
              <a:spcAft>
                <a:spcPts val="0"/>
              </a:spcAft>
              <a:buSzPts val="1104"/>
              <a:buNone/>
              <a:defRPr sz="1200"/>
            </a:lvl2pPr>
            <a:lvl3pPr marL="1371600" lvl="2" indent="-228600" algn="l">
              <a:spcBef>
                <a:spcPts val="600"/>
              </a:spcBef>
              <a:spcAft>
                <a:spcPts val="0"/>
              </a:spcAft>
              <a:buSzPts val="920"/>
              <a:buNone/>
              <a:defRPr sz="1000"/>
            </a:lvl3pPr>
            <a:lvl4pPr marL="1828800" lvl="3" indent="-228600" algn="l">
              <a:spcBef>
                <a:spcPts val="600"/>
              </a:spcBef>
              <a:spcAft>
                <a:spcPts val="0"/>
              </a:spcAft>
              <a:buSzPts val="828"/>
              <a:buNone/>
              <a:defRPr sz="900"/>
            </a:lvl4pPr>
            <a:lvl5pPr marL="2286000" lvl="4" indent="-228600" algn="l">
              <a:spcBef>
                <a:spcPts val="600"/>
              </a:spcBef>
              <a:spcAft>
                <a:spcPts val="0"/>
              </a:spcAft>
              <a:buSzPts val="828"/>
              <a:buNone/>
              <a:defRPr sz="900"/>
            </a:lvl5pPr>
            <a:lvl6pPr marL="2743200" lvl="5" indent="-228600" algn="l">
              <a:spcBef>
                <a:spcPts val="600"/>
              </a:spcBef>
              <a:spcAft>
                <a:spcPts val="0"/>
              </a:spcAft>
              <a:buSzPts val="828"/>
              <a:buNone/>
              <a:defRPr sz="900"/>
            </a:lvl6pPr>
            <a:lvl7pPr marL="3200400" lvl="6" indent="-228600" algn="l">
              <a:spcBef>
                <a:spcPts val="600"/>
              </a:spcBef>
              <a:spcAft>
                <a:spcPts val="0"/>
              </a:spcAft>
              <a:buSzPts val="828"/>
              <a:buNone/>
              <a:defRPr sz="900"/>
            </a:lvl7pPr>
            <a:lvl8pPr marL="3657600" lvl="7" indent="-228600" algn="l">
              <a:spcBef>
                <a:spcPts val="600"/>
              </a:spcBef>
              <a:spcAft>
                <a:spcPts val="0"/>
              </a:spcAft>
              <a:buSzPts val="828"/>
              <a:buNone/>
              <a:defRPr sz="900"/>
            </a:lvl8pPr>
            <a:lvl9pPr marL="4114800" lvl="8" indent="-228600" algn="l">
              <a:spcBef>
                <a:spcPts val="600"/>
              </a:spcBef>
              <a:spcAft>
                <a:spcPts val="600"/>
              </a:spcAft>
              <a:buSzPts val="828"/>
              <a:buNone/>
              <a:defRPr sz="900"/>
            </a:lvl9pPr>
          </a:lstStyle>
          <a:p>
            <a:endParaRPr/>
          </a:p>
        </p:txBody>
      </p:sp>
      <p:sp>
        <p:nvSpPr>
          <p:cNvPr id="75" name="Google Shape;75;p28"/>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8"/>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8"/>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9"/>
          <p:cNvSpPr txBox="1">
            <a:spLocks noGrp="1"/>
          </p:cNvSpPr>
          <p:nvPr>
            <p:ph type="title"/>
          </p:nvPr>
        </p:nvSpPr>
        <p:spPr>
          <a:xfrm>
            <a:off x="581192" y="705124"/>
            <a:ext cx="11029616" cy="1189554"/>
          </a:xfrm>
          <a:prstGeom prst="rect">
            <a:avLst/>
          </a:prstGeom>
          <a:noFill/>
          <a:ln>
            <a:noFill/>
          </a:ln>
        </p:spPr>
        <p:txBody>
          <a:bodyPr spcFirstLastPara="1" wrap="square" lIns="91425" tIns="45700" rIns="91425" bIns="45700" anchor="b" anchorCtr="0">
            <a:normAutofit/>
          </a:bodyPr>
          <a:lstStyle>
            <a:lvl1pPr marR="0" lvl="0" algn="l" rtl="0">
              <a:spcBef>
                <a:spcPts val="0"/>
              </a:spcBef>
              <a:spcAft>
                <a:spcPts val="0"/>
              </a:spcAft>
              <a:buClr>
                <a:schemeClr val="lt1"/>
              </a:buClr>
              <a:buSzPts val="2800"/>
              <a:buFont typeface="Gill Sans"/>
              <a:buNone/>
              <a:defRPr sz="280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7" name="Google Shape;7;p19"/>
          <p:cNvSpPr txBox="1">
            <a:spLocks noGrp="1"/>
          </p:cNvSpPr>
          <p:nvPr>
            <p:ph type="body" idx="1"/>
          </p:nvPr>
        </p:nvSpPr>
        <p:spPr>
          <a:xfrm>
            <a:off x="581192" y="2336003"/>
            <a:ext cx="11029616" cy="3522794"/>
          </a:xfrm>
          <a:prstGeom prst="rect">
            <a:avLst/>
          </a:prstGeom>
          <a:noFill/>
          <a:ln>
            <a:noFill/>
          </a:ln>
        </p:spPr>
        <p:txBody>
          <a:bodyPr spcFirstLastPara="1" wrap="square" lIns="91425" tIns="45700" rIns="91425" bIns="45700" anchor="ctr" anchorCtr="0">
            <a:normAutofit/>
          </a:bodyPr>
          <a:lstStyle>
            <a:lvl1pPr marL="457200" marR="0" lvl="0" indent="-333756" algn="l" rtl="0">
              <a:spcBef>
                <a:spcPts val="360"/>
              </a:spcBef>
              <a:spcAft>
                <a:spcPts val="0"/>
              </a:spcAft>
              <a:buClr>
                <a:schemeClr val="accent2"/>
              </a:buClr>
              <a:buSzPts val="1656"/>
              <a:buFont typeface="Noto Sans Symbols"/>
              <a:buChar char="◼"/>
              <a:defRPr sz="1800" b="0" i="0" u="none" strike="noStrike" cap="none">
                <a:solidFill>
                  <a:schemeClr val="dk2"/>
                </a:solidFill>
                <a:latin typeface="Gill Sans"/>
                <a:ea typeface="Gill Sans"/>
                <a:cs typeface="Gill Sans"/>
                <a:sym typeface="Gill Sans"/>
              </a:defRPr>
            </a:lvl1pPr>
            <a:lvl2pPr marL="914400" marR="0" lvl="1" indent="-322072" algn="l" rtl="0">
              <a:spcBef>
                <a:spcPts val="600"/>
              </a:spcBef>
              <a:spcAft>
                <a:spcPts val="0"/>
              </a:spcAft>
              <a:buClr>
                <a:schemeClr val="accent2"/>
              </a:buClr>
              <a:buSzPts val="1472"/>
              <a:buFont typeface="Noto Sans Symbols"/>
              <a:buChar char="◼"/>
              <a:defRPr sz="1600" b="0" i="0" u="none" strike="noStrike" cap="none">
                <a:solidFill>
                  <a:schemeClr val="dk2"/>
                </a:solidFill>
                <a:latin typeface="Gill Sans"/>
                <a:ea typeface="Gill Sans"/>
                <a:cs typeface="Gill Sans"/>
                <a:sym typeface="Gill Sans"/>
              </a:defRPr>
            </a:lvl2pPr>
            <a:lvl3pPr marL="1371600" marR="0" lvl="2" indent="-310388" algn="l" rtl="0">
              <a:spcBef>
                <a:spcPts val="600"/>
              </a:spcBef>
              <a:spcAft>
                <a:spcPts val="0"/>
              </a:spcAft>
              <a:buClr>
                <a:schemeClr val="accent2"/>
              </a:buClr>
              <a:buSzPts val="1288"/>
              <a:buFont typeface="Noto Sans Symbols"/>
              <a:buChar char="◼"/>
              <a:defRPr sz="1400" b="0" i="0" u="none" strike="noStrike" cap="none">
                <a:solidFill>
                  <a:schemeClr val="dk2"/>
                </a:solidFill>
                <a:latin typeface="Gill Sans"/>
                <a:ea typeface="Gill Sans"/>
                <a:cs typeface="Gill Sans"/>
                <a:sym typeface="Gill Sans"/>
              </a:defRPr>
            </a:lvl3pPr>
            <a:lvl4pPr marL="1828800" marR="0" lvl="3" indent="-298703"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4pPr>
            <a:lvl5pPr marL="2286000" marR="0" lvl="4" indent="-298704"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5pPr>
            <a:lvl6pPr marL="2743200" marR="0" lvl="5" indent="-298704"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6pPr>
            <a:lvl7pPr marL="3200400" marR="0" lvl="6" indent="-298704"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7pPr>
            <a:lvl8pPr marL="3657600" marR="0" lvl="7" indent="-298703"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8pPr>
            <a:lvl9pPr marL="4114800" marR="0" lvl="8" indent="-298703" algn="l" rtl="0">
              <a:spcBef>
                <a:spcPts val="600"/>
              </a:spcBef>
              <a:spcAft>
                <a:spcPts val="60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9pPr>
          </a:lstStyle>
          <a:p>
            <a:endParaRPr/>
          </a:p>
        </p:txBody>
      </p:sp>
      <p:sp>
        <p:nvSpPr>
          <p:cNvPr id="8" name="Google Shape;8;p19"/>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chemeClr val="accent2"/>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9" name="Google Shape;9;p19"/>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chemeClr val="accent2"/>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0" name="Google Shape;10;p19"/>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2"/>
                </a:solidFill>
                <a:latin typeface="Gill Sans"/>
                <a:ea typeface="Gill Sans"/>
                <a:cs typeface="Gill Sans"/>
                <a:sym typeface="Gill Sans"/>
              </a:defRPr>
            </a:lvl1pPr>
            <a:lvl2pPr marL="0" marR="0" lvl="1" indent="0" algn="r" rtl="0">
              <a:spcBef>
                <a:spcPts val="0"/>
              </a:spcBef>
              <a:buNone/>
              <a:defRPr sz="900" b="0" i="0" u="none" strike="noStrike" cap="none">
                <a:solidFill>
                  <a:schemeClr val="accent2"/>
                </a:solidFill>
                <a:latin typeface="Gill Sans"/>
                <a:ea typeface="Gill Sans"/>
                <a:cs typeface="Gill Sans"/>
                <a:sym typeface="Gill Sans"/>
              </a:defRPr>
            </a:lvl2pPr>
            <a:lvl3pPr marL="0" marR="0" lvl="2" indent="0" algn="r" rtl="0">
              <a:spcBef>
                <a:spcPts val="0"/>
              </a:spcBef>
              <a:buNone/>
              <a:defRPr sz="900" b="0" i="0" u="none" strike="noStrike" cap="none">
                <a:solidFill>
                  <a:schemeClr val="accent2"/>
                </a:solidFill>
                <a:latin typeface="Gill Sans"/>
                <a:ea typeface="Gill Sans"/>
                <a:cs typeface="Gill Sans"/>
                <a:sym typeface="Gill Sans"/>
              </a:defRPr>
            </a:lvl3pPr>
            <a:lvl4pPr marL="0" marR="0" lvl="3" indent="0" algn="r" rtl="0">
              <a:spcBef>
                <a:spcPts val="0"/>
              </a:spcBef>
              <a:buNone/>
              <a:defRPr sz="900" b="0" i="0" u="none" strike="noStrike" cap="none">
                <a:solidFill>
                  <a:schemeClr val="accent2"/>
                </a:solidFill>
                <a:latin typeface="Gill Sans"/>
                <a:ea typeface="Gill Sans"/>
                <a:cs typeface="Gill Sans"/>
                <a:sym typeface="Gill Sans"/>
              </a:defRPr>
            </a:lvl4pPr>
            <a:lvl5pPr marL="0" marR="0" lvl="4" indent="0" algn="r" rtl="0">
              <a:spcBef>
                <a:spcPts val="0"/>
              </a:spcBef>
              <a:buNone/>
              <a:defRPr sz="900" b="0" i="0" u="none" strike="noStrike" cap="none">
                <a:solidFill>
                  <a:schemeClr val="accent2"/>
                </a:solidFill>
                <a:latin typeface="Gill Sans"/>
                <a:ea typeface="Gill Sans"/>
                <a:cs typeface="Gill Sans"/>
                <a:sym typeface="Gill Sans"/>
              </a:defRPr>
            </a:lvl5pPr>
            <a:lvl6pPr marL="0" marR="0" lvl="5" indent="0" algn="r" rtl="0">
              <a:spcBef>
                <a:spcPts val="0"/>
              </a:spcBef>
              <a:buNone/>
              <a:defRPr sz="900" b="0" i="0" u="none" strike="noStrike" cap="none">
                <a:solidFill>
                  <a:schemeClr val="accent2"/>
                </a:solidFill>
                <a:latin typeface="Gill Sans"/>
                <a:ea typeface="Gill Sans"/>
                <a:cs typeface="Gill Sans"/>
                <a:sym typeface="Gill Sans"/>
              </a:defRPr>
            </a:lvl6pPr>
            <a:lvl7pPr marL="0" marR="0" lvl="6" indent="0" algn="r" rtl="0">
              <a:spcBef>
                <a:spcPts val="0"/>
              </a:spcBef>
              <a:buNone/>
              <a:defRPr sz="900" b="0" i="0" u="none" strike="noStrike" cap="none">
                <a:solidFill>
                  <a:schemeClr val="accent2"/>
                </a:solidFill>
                <a:latin typeface="Gill Sans"/>
                <a:ea typeface="Gill Sans"/>
                <a:cs typeface="Gill Sans"/>
                <a:sym typeface="Gill Sans"/>
              </a:defRPr>
            </a:lvl7pPr>
            <a:lvl8pPr marL="0" marR="0" lvl="7" indent="0" algn="r" rtl="0">
              <a:spcBef>
                <a:spcPts val="0"/>
              </a:spcBef>
              <a:buNone/>
              <a:defRPr sz="900" b="0" i="0" u="none" strike="noStrike" cap="none">
                <a:solidFill>
                  <a:schemeClr val="accent2"/>
                </a:solidFill>
                <a:latin typeface="Gill Sans"/>
                <a:ea typeface="Gill Sans"/>
                <a:cs typeface="Gill Sans"/>
                <a:sym typeface="Gill Sans"/>
              </a:defRPr>
            </a:lvl8pPr>
            <a:lvl9pPr marL="0" marR="0" lvl="8" indent="0" algn="r" rtl="0">
              <a:spcBef>
                <a:spcPts val="0"/>
              </a:spcBef>
              <a:buNone/>
              <a:defRPr sz="900" b="0" i="0" u="none" strike="noStrike" cap="none">
                <a:solidFill>
                  <a:schemeClr val="accent2"/>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sp>
        <p:nvSpPr>
          <p:cNvPr id="11" name="Google Shape;11;p19"/>
          <p:cNvSpPr/>
          <p:nvPr/>
        </p:nvSpPr>
        <p:spPr>
          <a:xfrm>
            <a:off x="446534" y="457200"/>
            <a:ext cx="3703320" cy="9499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9"/>
          <p:cNvSpPr/>
          <p:nvPr/>
        </p:nvSpPr>
        <p:spPr>
          <a:xfrm>
            <a:off x="8042147" y="453643"/>
            <a:ext cx="3703320" cy="98554"/>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19"/>
          <p:cNvSpPr/>
          <p:nvPr/>
        </p:nvSpPr>
        <p:spPr>
          <a:xfrm>
            <a:off x="4241830" y="457200"/>
            <a:ext cx="3703320" cy="9144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
          <p:cNvSpPr txBox="1">
            <a:spLocks noGrp="1"/>
          </p:cNvSpPr>
          <p:nvPr>
            <p:ph type="ctrTitle"/>
          </p:nvPr>
        </p:nvSpPr>
        <p:spPr>
          <a:xfrm>
            <a:off x="581191" y="1020431"/>
            <a:ext cx="10993549" cy="147501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5400"/>
              <a:buFont typeface="Gill Sans"/>
              <a:buNone/>
            </a:pPr>
            <a:r>
              <a:rPr lang="en-US" sz="5400"/>
              <a:t>ILA STRATEGIC PLAN PROGRESS REPORT</a:t>
            </a:r>
            <a:endParaRPr sz="5400"/>
          </a:p>
        </p:txBody>
      </p:sp>
      <p:sp>
        <p:nvSpPr>
          <p:cNvPr id="97" name="Google Shape;97;p1"/>
          <p:cNvSpPr txBox="1">
            <a:spLocks noGrp="1"/>
          </p:cNvSpPr>
          <p:nvPr>
            <p:ph type="subTitle" idx="1"/>
          </p:nvPr>
        </p:nvSpPr>
        <p:spPr>
          <a:xfrm>
            <a:off x="581194" y="2495445"/>
            <a:ext cx="10993546" cy="59032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dirty="0"/>
              <a:t>Presented at Executive Board Meeting, July 19, 2022</a:t>
            </a:r>
            <a:endParaRPr sz="2000" dirty="0"/>
          </a:p>
        </p:txBody>
      </p:sp>
      <p:sp>
        <p:nvSpPr>
          <p:cNvPr id="98" name="Google Shape;98;p1"/>
          <p:cNvSpPr txBox="1"/>
          <p:nvPr/>
        </p:nvSpPr>
        <p:spPr>
          <a:xfrm>
            <a:off x="7836750" y="4703325"/>
            <a:ext cx="3738000" cy="1537500"/>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r>
              <a:rPr lang="en-US" dirty="0">
                <a:solidFill>
                  <a:schemeClr val="lt1"/>
                </a:solidFill>
                <a:latin typeface="Gill Sans"/>
                <a:ea typeface="Gill Sans"/>
                <a:cs typeface="Gill Sans"/>
                <a:sym typeface="Gill Sans"/>
              </a:rPr>
              <a:t>Prepared in January 2020 by: </a:t>
            </a:r>
            <a:endParaRPr dirty="0">
              <a:solidFill>
                <a:schemeClr val="lt1"/>
              </a:solidFill>
              <a:latin typeface="Gill Sans"/>
              <a:ea typeface="Gill Sans"/>
              <a:cs typeface="Gill Sans"/>
              <a:sym typeface="Gill Sans"/>
            </a:endParaRPr>
          </a:p>
          <a:p>
            <a:pPr marL="0" lvl="0" indent="0" algn="r" rtl="0">
              <a:spcBef>
                <a:spcPts val="0"/>
              </a:spcBef>
              <a:spcAft>
                <a:spcPts val="0"/>
              </a:spcAft>
              <a:buNone/>
            </a:pPr>
            <a:r>
              <a:rPr lang="en-US" dirty="0">
                <a:solidFill>
                  <a:schemeClr val="lt1"/>
                </a:solidFill>
                <a:latin typeface="Gill Sans"/>
                <a:ea typeface="Gill Sans"/>
                <a:cs typeface="Gill Sans"/>
                <a:sym typeface="Gill Sans"/>
              </a:rPr>
              <a:t>Diane Foote, Executive Director</a:t>
            </a:r>
          </a:p>
          <a:p>
            <a:pPr marL="0" lvl="0" indent="0" algn="r" rtl="0">
              <a:spcBef>
                <a:spcPts val="0"/>
              </a:spcBef>
              <a:spcAft>
                <a:spcPts val="0"/>
              </a:spcAft>
              <a:buNone/>
            </a:pPr>
            <a:r>
              <a:rPr lang="en-US" dirty="0">
                <a:solidFill>
                  <a:schemeClr val="lt1"/>
                </a:solidFill>
                <a:latin typeface="Gill Sans"/>
                <a:ea typeface="Gill Sans"/>
                <a:cs typeface="Gill Sans"/>
                <a:sym typeface="Gill Sans"/>
              </a:rPr>
              <a:t>Molly </a:t>
            </a:r>
            <a:r>
              <a:rPr lang="en-US" dirty="0" err="1">
                <a:solidFill>
                  <a:schemeClr val="lt1"/>
                </a:solidFill>
                <a:latin typeface="Gill Sans"/>
                <a:ea typeface="Gill Sans"/>
                <a:cs typeface="Gill Sans"/>
                <a:sym typeface="Gill Sans"/>
              </a:rPr>
              <a:t>Beestrum</a:t>
            </a:r>
            <a:r>
              <a:rPr lang="en-US" dirty="0">
                <a:solidFill>
                  <a:schemeClr val="lt1"/>
                </a:solidFill>
                <a:latin typeface="Gill Sans"/>
                <a:ea typeface="Gill Sans"/>
                <a:cs typeface="Gill Sans"/>
                <a:sym typeface="Gill Sans"/>
              </a:rPr>
              <a:t>, ILA President</a:t>
            </a:r>
          </a:p>
          <a:p>
            <a:pPr marL="0" lvl="0" indent="0" algn="r" rtl="0">
              <a:spcBef>
                <a:spcPts val="0"/>
              </a:spcBef>
              <a:spcAft>
                <a:spcPts val="0"/>
              </a:spcAft>
              <a:buNone/>
            </a:pPr>
            <a:r>
              <a:rPr lang="en-US" dirty="0">
                <a:solidFill>
                  <a:schemeClr val="lt1"/>
                </a:solidFill>
                <a:latin typeface="Gill Sans"/>
                <a:ea typeface="Gill Sans"/>
                <a:cs typeface="Gill Sans"/>
                <a:sym typeface="Gill Sans"/>
              </a:rPr>
              <a:t>Updated in July 2021 &amp; 2022 by:</a:t>
            </a:r>
          </a:p>
          <a:p>
            <a:pPr marL="0" lvl="0" indent="0" algn="r" rtl="0">
              <a:spcBef>
                <a:spcPts val="0"/>
              </a:spcBef>
              <a:spcAft>
                <a:spcPts val="0"/>
              </a:spcAft>
              <a:buNone/>
            </a:pPr>
            <a:r>
              <a:rPr lang="en-US" dirty="0">
                <a:solidFill>
                  <a:schemeClr val="lt1"/>
                </a:solidFill>
                <a:latin typeface="Gill Sans"/>
                <a:ea typeface="Gill Sans"/>
                <a:cs typeface="Gill Sans"/>
                <a:sym typeface="Gill Sans"/>
              </a:rPr>
              <a:t>Diane Foote, Executive Director</a:t>
            </a:r>
            <a:endParaRPr dirty="0">
              <a:solidFill>
                <a:schemeClr val="lt1"/>
              </a:solidFill>
              <a:latin typeface="Gill Sans"/>
              <a:ea typeface="Gill Sans"/>
              <a:cs typeface="Gill Sans"/>
              <a:sym typeface="Gill Sans"/>
            </a:endParaRPr>
          </a:p>
        </p:txBody>
      </p:sp>
      <p:sp>
        <p:nvSpPr>
          <p:cNvPr id="99" name="Google Shape;99;p1"/>
          <p:cNvSpPr txBox="1">
            <a:spLocks noGrp="1"/>
          </p:cNvSpPr>
          <p:nvPr>
            <p:ph type="sldNum" idx="12"/>
          </p:nvPr>
        </p:nvSpPr>
        <p:spPr>
          <a:xfrm>
            <a:off x="10558300" y="5956137"/>
            <a:ext cx="1016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7"/>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LEGISLATIVE ADVOCACY ACTIVITIES </a:t>
            </a:r>
            <a:endParaRPr/>
          </a:p>
        </p:txBody>
      </p:sp>
      <p:sp>
        <p:nvSpPr>
          <p:cNvPr id="140" name="Google Shape;140;p7"/>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SzPts val="1840"/>
              <a:buNone/>
            </a:pPr>
            <a:r>
              <a:rPr lang="en-US" sz="2000" b="1" dirty="0"/>
              <a:t>New Activities between January 2020 and July 2021</a:t>
            </a:r>
            <a:endParaRPr dirty="0"/>
          </a:p>
          <a:p>
            <a:pPr marL="666900" lvl="1" indent="-342900" algn="l" rtl="0">
              <a:spcBef>
                <a:spcPts val="1000"/>
              </a:spcBef>
              <a:spcAft>
                <a:spcPts val="0"/>
              </a:spcAft>
              <a:buSzPts val="1840"/>
              <a:buFont typeface="Gill Sans"/>
              <a:buAutoNum type="arabicPeriod"/>
            </a:pPr>
            <a:r>
              <a:rPr lang="en-US" sz="2000" dirty="0"/>
              <a:t>Activism around the proposed “Diversity in Literature” bill; collaboration with internal and external groups (ILA Diversity Committee, ILA Intellectual Freedom Committee, ILA Public Policy Committee, ILA DEI Subcommittee; AISLE; ALA; IATE; and Illinois General Assembly members)</a:t>
            </a:r>
            <a:endParaRPr dirty="0"/>
          </a:p>
          <a:p>
            <a:pPr marL="666900" lvl="1" indent="-342900" algn="l" rtl="0">
              <a:spcBef>
                <a:spcPts val="1000"/>
              </a:spcBef>
              <a:spcAft>
                <a:spcPts val="0"/>
              </a:spcAft>
              <a:buSzPts val="1840"/>
              <a:buFont typeface="Gill Sans"/>
              <a:buAutoNum type="arabicPeriod"/>
            </a:pPr>
            <a:r>
              <a:rPr lang="en-US" sz="2000" dirty="0"/>
              <a:t>Invest in Advocacy with funding in the approved fiscal year 2021-22 budget for an advocacy consultant to collect stories and produce content for the 2022 Library Legislative Meet-ups</a:t>
            </a:r>
            <a:endParaRPr dirty="0"/>
          </a:p>
          <a:p>
            <a:pPr marL="666900" lvl="1" indent="-342900" algn="l" rtl="0">
              <a:spcBef>
                <a:spcPts val="1000"/>
              </a:spcBef>
              <a:spcAft>
                <a:spcPts val="0"/>
              </a:spcAft>
              <a:buSzPts val="1840"/>
              <a:buFont typeface="Gill Sans"/>
              <a:buAutoNum type="arabicPeriod"/>
            </a:pPr>
            <a:r>
              <a:rPr lang="en-US" sz="2000" dirty="0"/>
              <a:t>Successful advocacy for the inclusion of media literacy in high school curricula, with AISLE</a:t>
            </a:r>
          </a:p>
          <a:p>
            <a:pPr marL="666900" lvl="1" indent="-342900" algn="l" rtl="0">
              <a:spcBef>
                <a:spcPts val="1000"/>
              </a:spcBef>
              <a:spcAft>
                <a:spcPts val="0"/>
              </a:spcAft>
              <a:buSzPts val="1840"/>
              <a:buFont typeface="Gill Sans"/>
              <a:buAutoNum type="arabicPeriod"/>
            </a:pPr>
            <a:r>
              <a:rPr lang="en-US" sz="2000" dirty="0"/>
              <a:t>Successful advocacy for the inclusion of a school librarian on the Inclusive American History Commission, with AISLE</a:t>
            </a:r>
            <a:endParaRPr dirty="0"/>
          </a:p>
          <a:p>
            <a:pPr marL="666900" lvl="1" indent="-342900" algn="l" rtl="0">
              <a:spcBef>
                <a:spcPts val="1000"/>
              </a:spcBef>
              <a:spcAft>
                <a:spcPts val="0"/>
              </a:spcAft>
              <a:buSzPts val="1840"/>
              <a:buFont typeface="Gill Sans"/>
              <a:buAutoNum type="arabicPeriod"/>
            </a:pPr>
            <a:r>
              <a:rPr lang="en-US" sz="2000" dirty="0"/>
              <a:t>Successful advocacy for an increase in per capita grant rates for school and public libraries, both in the state budget and in state law, with ISL</a:t>
            </a:r>
            <a:endParaRPr sz="2000" dirty="0"/>
          </a:p>
        </p:txBody>
      </p:sp>
      <p:sp>
        <p:nvSpPr>
          <p:cNvPr id="141" name="Google Shape;141;p7"/>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extLst>
      <p:ext uri="{BB962C8B-B14F-4D97-AF65-F5344CB8AC3E}">
        <p14:creationId xmlns:p14="http://schemas.microsoft.com/office/powerpoint/2010/main" val="1734514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7"/>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LEGISLATIVE ADVOCACY ACTIVITIES </a:t>
            </a:r>
            <a:endParaRPr/>
          </a:p>
        </p:txBody>
      </p:sp>
      <p:sp>
        <p:nvSpPr>
          <p:cNvPr id="140" name="Google Shape;140;p7"/>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SzPts val="1840"/>
              <a:buNone/>
            </a:pPr>
            <a:r>
              <a:rPr lang="en-US" sz="2000" b="1" dirty="0"/>
              <a:t>New Activities at the Time of the January 2020 Report</a:t>
            </a:r>
            <a:endParaRPr dirty="0"/>
          </a:p>
          <a:p>
            <a:pPr marL="666900" lvl="1" indent="-342900" algn="l" rtl="0">
              <a:spcBef>
                <a:spcPts val="1000"/>
              </a:spcBef>
              <a:spcAft>
                <a:spcPts val="0"/>
              </a:spcAft>
              <a:buSzPts val="1840"/>
              <a:buFont typeface="Gill Sans"/>
              <a:buAutoNum type="arabicPeriod"/>
            </a:pPr>
            <a:r>
              <a:rPr lang="en-US" sz="2000" dirty="0"/>
              <a:t>Library-focused presentation the Illinois Association of Park Districts Annual Conference 2020 (Cindy </a:t>
            </a:r>
            <a:r>
              <a:rPr lang="en-US" sz="2000" dirty="0" err="1"/>
              <a:t>Fuerst</a:t>
            </a:r>
            <a:r>
              <a:rPr lang="en-US" sz="2000" dirty="0"/>
              <a:t> and Alex Todd) </a:t>
            </a:r>
            <a:endParaRPr dirty="0"/>
          </a:p>
          <a:p>
            <a:pPr marL="666900" lvl="1" indent="-342900" algn="l" rtl="0">
              <a:spcBef>
                <a:spcPts val="1000"/>
              </a:spcBef>
              <a:spcAft>
                <a:spcPts val="0"/>
              </a:spcAft>
              <a:buSzPts val="1840"/>
              <a:buFont typeface="Gill Sans"/>
              <a:buAutoNum type="arabicPeriod"/>
            </a:pPr>
            <a:r>
              <a:rPr lang="en-US" sz="2000" dirty="0"/>
              <a:t>Invest in Advocacy with increased hours contracted with Legislative consultant </a:t>
            </a:r>
            <a:endParaRPr dirty="0"/>
          </a:p>
          <a:p>
            <a:pPr marL="666900" lvl="1" indent="-342900" algn="l" rtl="0">
              <a:spcBef>
                <a:spcPts val="1000"/>
              </a:spcBef>
              <a:spcAft>
                <a:spcPts val="0"/>
              </a:spcAft>
              <a:buSzPts val="1840"/>
              <a:buFont typeface="Gill Sans"/>
              <a:buAutoNum type="arabicPeriod"/>
            </a:pPr>
            <a:r>
              <a:rPr lang="en-US" sz="2000" dirty="0"/>
              <a:t>Coalition work with media literacy organizations on advocating for school librarian to be appointed to state’s Media Literacy Task Force</a:t>
            </a:r>
            <a:endParaRPr dirty="0"/>
          </a:p>
          <a:p>
            <a:pPr marL="666900" lvl="1" indent="-342900" algn="l" rtl="0">
              <a:spcBef>
                <a:spcPts val="1000"/>
              </a:spcBef>
              <a:spcAft>
                <a:spcPts val="0"/>
              </a:spcAft>
              <a:buSzPts val="1840"/>
              <a:buFont typeface="Gill Sans"/>
              <a:buAutoNum type="arabicPeriod"/>
            </a:pPr>
            <a:r>
              <a:rPr lang="en-US" sz="2000" dirty="0"/>
              <a:t>Coalition work with Census 2020 with Forefront and other advocacy groups to raise profile of libraries as trusted partners in delivering a complete count</a:t>
            </a:r>
            <a:endParaRPr dirty="0"/>
          </a:p>
          <a:p>
            <a:pPr marL="666900" lvl="1" indent="-342900" algn="l" rtl="0">
              <a:spcBef>
                <a:spcPts val="1000"/>
              </a:spcBef>
              <a:spcAft>
                <a:spcPts val="0"/>
              </a:spcAft>
              <a:buSzPts val="1840"/>
              <a:buFont typeface="Gill Sans"/>
              <a:buAutoNum type="arabicPeriod"/>
            </a:pPr>
            <a:r>
              <a:rPr lang="en-US" sz="2000" dirty="0"/>
              <a:t>Coalition work with Freedom to Learn Campaign regarding censorship in prison libraries </a:t>
            </a:r>
            <a:endParaRPr sz="2000" dirty="0"/>
          </a:p>
        </p:txBody>
      </p:sp>
      <p:sp>
        <p:nvSpPr>
          <p:cNvPr id="141" name="Google Shape;141;p7"/>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extLst>
      <p:ext uri="{BB962C8B-B14F-4D97-AF65-F5344CB8AC3E}">
        <p14:creationId xmlns:p14="http://schemas.microsoft.com/office/powerpoint/2010/main" val="2990251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8"/>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COMMUNITY ADVOCACY</a:t>
            </a:r>
            <a:br>
              <a:rPr lang="en-US"/>
            </a:br>
            <a:r>
              <a:rPr lang="en-US" sz="1800"/>
              <a:t>(BOARD PRIORITY #3)</a:t>
            </a:r>
            <a:endParaRPr sz="1800"/>
          </a:p>
        </p:txBody>
      </p:sp>
      <p:sp>
        <p:nvSpPr>
          <p:cNvPr id="147" name="Google Shape;147;p8"/>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306000" lvl="0" indent="-306000" algn="l" rtl="0">
              <a:spcBef>
                <a:spcPts val="0"/>
              </a:spcBef>
              <a:spcAft>
                <a:spcPts val="0"/>
              </a:spcAft>
              <a:buSzPts val="1840"/>
              <a:buChar char="◼"/>
            </a:pPr>
            <a:r>
              <a:rPr lang="en-US" sz="2000" b="1"/>
              <a:t>Goal</a:t>
            </a:r>
            <a:r>
              <a:rPr lang="en-US" sz="2000"/>
              <a:t>: Develop education and tools for library leaders and staff to establish clear understanding of libraries’ worth among the people serves, resulting in community and stakeholder ambassadorship and engagement </a:t>
            </a:r>
            <a:endParaRPr/>
          </a:p>
          <a:p>
            <a:pPr marL="306000" lvl="0" indent="-306000" algn="l" rtl="0">
              <a:spcBef>
                <a:spcPts val="1000"/>
              </a:spcBef>
              <a:spcAft>
                <a:spcPts val="0"/>
              </a:spcAft>
              <a:buSzPts val="1840"/>
              <a:buChar char="◼"/>
            </a:pPr>
            <a:r>
              <a:rPr lang="en-US" sz="2000" b="1"/>
              <a:t>Desired Outcome: </a:t>
            </a:r>
            <a:r>
              <a:rPr lang="en-US" sz="2000"/>
              <a:t>The communities and people served value the presence and vitality of their libraries; libraries are recognized as a vital and relevant resource</a:t>
            </a:r>
            <a:endParaRPr sz="2000"/>
          </a:p>
        </p:txBody>
      </p:sp>
      <p:sp>
        <p:nvSpPr>
          <p:cNvPr id="148" name="Google Shape;148;p8"/>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9"/>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COMMUNITY ADVOCACY ACTIVITIES </a:t>
            </a:r>
            <a:endParaRPr/>
          </a:p>
        </p:txBody>
      </p:sp>
      <p:sp>
        <p:nvSpPr>
          <p:cNvPr id="154" name="Google Shape;154;p9"/>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dirty="0"/>
              <a:t>New Activities Since the July 2021 Report</a:t>
            </a:r>
            <a:endParaRPr dirty="0"/>
          </a:p>
          <a:p>
            <a:pPr marL="666900" lvl="1" indent="-342900" algn="l" rtl="0">
              <a:spcBef>
                <a:spcPts val="1000"/>
              </a:spcBef>
              <a:spcAft>
                <a:spcPts val="0"/>
              </a:spcAft>
              <a:buSzPts val="1840"/>
              <a:buFont typeface="Gill Sans"/>
              <a:buAutoNum type="arabicPeriod"/>
            </a:pPr>
            <a:r>
              <a:rPr lang="en-US" sz="2000" dirty="0"/>
              <a:t>Development and production of “Ready, Set, Advocate” training initiative, featuring uploaded and recorded modules intended for anyone to be able to use, in addition to live presentations at ILA Annual Conference, Reaching Forward, Reaching Forward South</a:t>
            </a:r>
          </a:p>
          <a:p>
            <a:pPr marL="666900" lvl="1" indent="-342900" algn="l" rtl="0">
              <a:spcBef>
                <a:spcPts val="1000"/>
              </a:spcBef>
              <a:spcAft>
                <a:spcPts val="0"/>
              </a:spcAft>
              <a:buSzPts val="1840"/>
              <a:buFont typeface="Gill Sans"/>
              <a:buAutoNum type="arabicPeriod"/>
            </a:pPr>
            <a:r>
              <a:rPr lang="en-US" sz="2000" dirty="0"/>
              <a:t>Planned revamp of “Bigger than a Building” to become evergreen, and serve libraries beyond the COVID-19 pandemic environment</a:t>
            </a:r>
          </a:p>
          <a:p>
            <a:pPr marL="666900" lvl="1" indent="-342900" algn="l" rtl="0">
              <a:spcBef>
                <a:spcPts val="1000"/>
              </a:spcBef>
              <a:spcAft>
                <a:spcPts val="0"/>
              </a:spcAft>
              <a:buSzPts val="1840"/>
              <a:buFont typeface="Gill Sans"/>
              <a:buAutoNum type="arabicPeriod"/>
            </a:pPr>
            <a:r>
              <a:rPr lang="en-US" sz="2000" dirty="0"/>
              <a:t>Presentation by </a:t>
            </a:r>
            <a:r>
              <a:rPr lang="en-US" sz="2000" dirty="0" err="1"/>
              <a:t>iREAD</a:t>
            </a:r>
            <a:r>
              <a:rPr lang="en-US" sz="2000" dirty="0"/>
              <a:t> at Illinois Association of Park Districts Annual Conference in January 2022, to increase awareness and support of libraries in communities</a:t>
            </a:r>
            <a:endParaRPr dirty="0"/>
          </a:p>
          <a:p>
            <a:pPr marL="0" lvl="0" indent="0" algn="l" rtl="0">
              <a:spcBef>
                <a:spcPts val="960"/>
              </a:spcBef>
              <a:spcAft>
                <a:spcPts val="0"/>
              </a:spcAft>
              <a:buSzPts val="1656"/>
              <a:buNone/>
            </a:pPr>
            <a:endParaRPr dirty="0"/>
          </a:p>
        </p:txBody>
      </p:sp>
      <p:sp>
        <p:nvSpPr>
          <p:cNvPr id="155" name="Google Shape;155;p9"/>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9"/>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COMMUNITY ADVOCACY ACTIVITIES </a:t>
            </a:r>
            <a:endParaRPr/>
          </a:p>
        </p:txBody>
      </p:sp>
      <p:sp>
        <p:nvSpPr>
          <p:cNvPr id="154" name="Google Shape;154;p9"/>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dirty="0"/>
              <a:t>New Activities between January 2020 and July 2021</a:t>
            </a:r>
          </a:p>
          <a:p>
            <a:pPr marL="666900" lvl="1" indent="-342900">
              <a:spcBef>
                <a:spcPts val="1000"/>
              </a:spcBef>
              <a:buSzPts val="1840"/>
              <a:buFont typeface="Gill Sans"/>
              <a:buAutoNum type="arabicPeriod"/>
            </a:pPr>
            <a:r>
              <a:rPr lang="en-US" sz="2000" dirty="0"/>
              <a:t>Development of the “Bigger than a Building” campaign in response to the COVID-19 pandemic</a:t>
            </a:r>
          </a:p>
          <a:p>
            <a:pPr marL="666900" lvl="1" indent="-342900" algn="l" rtl="0">
              <a:spcBef>
                <a:spcPts val="1000"/>
              </a:spcBef>
              <a:spcAft>
                <a:spcPts val="0"/>
              </a:spcAft>
              <a:buSzPts val="1840"/>
              <a:buFont typeface="Gill Sans"/>
              <a:buAutoNum type="arabicPeriod"/>
            </a:pPr>
            <a:r>
              <a:rPr lang="en-US" sz="2000" dirty="0"/>
              <a:t>Outreach to IDPH and development of a template letter for libraries to use regarding vaccination for library staff members</a:t>
            </a:r>
          </a:p>
          <a:p>
            <a:pPr marL="666900" lvl="1" indent="-342900" algn="l" rtl="0">
              <a:spcBef>
                <a:spcPts val="1000"/>
              </a:spcBef>
              <a:spcAft>
                <a:spcPts val="0"/>
              </a:spcAft>
              <a:buSzPts val="1840"/>
              <a:buFont typeface="Gill Sans"/>
              <a:buAutoNum type="arabicPeriod"/>
            </a:pPr>
            <a:r>
              <a:rPr lang="en-US" sz="2000" dirty="0"/>
              <a:t>Inclusion of mini-”Advocacy Boot Camp” at ILA Annual Conference and Reaching Forward</a:t>
            </a:r>
          </a:p>
          <a:p>
            <a:pPr marL="666900" lvl="1" indent="-342900" algn="l" rtl="0">
              <a:spcBef>
                <a:spcPts val="1000"/>
              </a:spcBef>
              <a:spcAft>
                <a:spcPts val="0"/>
              </a:spcAft>
              <a:buSzPts val="1840"/>
              <a:buFont typeface="Gill Sans"/>
              <a:buAutoNum type="arabicPeriod"/>
            </a:pPr>
            <a:r>
              <a:rPr lang="en-US" sz="2000" dirty="0"/>
              <a:t>Initial development of “Ready, Set, Advocate” training initiative to launch in fall 2021</a:t>
            </a:r>
          </a:p>
          <a:p>
            <a:pPr marL="666900" lvl="1" indent="-342900" algn="l" rtl="0">
              <a:spcBef>
                <a:spcPts val="1000"/>
              </a:spcBef>
              <a:spcAft>
                <a:spcPts val="0"/>
              </a:spcAft>
              <a:buSzPts val="1840"/>
              <a:buFont typeface="Gill Sans"/>
              <a:buAutoNum type="arabicPeriod"/>
            </a:pPr>
            <a:r>
              <a:rPr lang="en-US" sz="2000" dirty="0"/>
              <a:t>Funding allocated for the production of PSAs for school, public, and academic libraries in the fiscal year 2021-22 budget</a:t>
            </a:r>
          </a:p>
          <a:p>
            <a:pPr marL="666900" lvl="1" indent="-342900" algn="l" rtl="0">
              <a:spcBef>
                <a:spcPts val="1000"/>
              </a:spcBef>
              <a:spcAft>
                <a:spcPts val="0"/>
              </a:spcAft>
              <a:buSzPts val="1840"/>
              <a:buFont typeface="Gill Sans"/>
              <a:buAutoNum type="arabicPeriod"/>
            </a:pPr>
            <a:endParaRPr dirty="0"/>
          </a:p>
          <a:p>
            <a:pPr marL="0" lvl="0" indent="0" algn="l" rtl="0">
              <a:spcBef>
                <a:spcPts val="960"/>
              </a:spcBef>
              <a:spcAft>
                <a:spcPts val="0"/>
              </a:spcAft>
              <a:buSzPts val="1656"/>
              <a:buNone/>
            </a:pPr>
            <a:endParaRPr dirty="0"/>
          </a:p>
        </p:txBody>
      </p:sp>
      <p:sp>
        <p:nvSpPr>
          <p:cNvPr id="155" name="Google Shape;155;p9"/>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extLst>
      <p:ext uri="{BB962C8B-B14F-4D97-AF65-F5344CB8AC3E}">
        <p14:creationId xmlns:p14="http://schemas.microsoft.com/office/powerpoint/2010/main" val="202342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9"/>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COMMUNITY ADVOCACY ACTIVITIES </a:t>
            </a:r>
            <a:endParaRPr/>
          </a:p>
        </p:txBody>
      </p:sp>
      <p:sp>
        <p:nvSpPr>
          <p:cNvPr id="154" name="Google Shape;154;p9"/>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dirty="0"/>
              <a:t>New Activities at the Time of the January 2020 Report</a:t>
            </a:r>
            <a:endParaRPr dirty="0"/>
          </a:p>
          <a:p>
            <a:pPr marL="666900" lvl="1" indent="-342900" algn="l" rtl="0">
              <a:spcBef>
                <a:spcPts val="1000"/>
              </a:spcBef>
              <a:spcAft>
                <a:spcPts val="0"/>
              </a:spcAft>
              <a:buSzPts val="1840"/>
              <a:buFont typeface="Gill Sans"/>
              <a:buAutoNum type="arabicPeriod"/>
            </a:pPr>
            <a:r>
              <a:rPr lang="en-US" sz="2000" dirty="0"/>
              <a:t>Development of preparatory video for Library Legislative Meet-ups</a:t>
            </a:r>
            <a:endParaRPr dirty="0"/>
          </a:p>
          <a:p>
            <a:pPr marL="666900" lvl="1" indent="-342900" algn="l" rtl="0">
              <a:spcBef>
                <a:spcPts val="1000"/>
              </a:spcBef>
              <a:spcAft>
                <a:spcPts val="0"/>
              </a:spcAft>
              <a:buSzPts val="1840"/>
              <a:buFont typeface="Gill Sans"/>
              <a:buAutoNum type="arabicPeriod"/>
            </a:pPr>
            <a:r>
              <a:rPr lang="en-US" sz="2000" dirty="0"/>
              <a:t>Potential story-collection workshop</a:t>
            </a:r>
            <a:endParaRPr dirty="0"/>
          </a:p>
          <a:p>
            <a:pPr marL="666900" lvl="1" indent="-342900" algn="l" rtl="0">
              <a:spcBef>
                <a:spcPts val="1000"/>
              </a:spcBef>
              <a:spcAft>
                <a:spcPts val="0"/>
              </a:spcAft>
              <a:buSzPts val="1840"/>
              <a:buFont typeface="Gill Sans"/>
              <a:buAutoNum type="arabicPeriod"/>
            </a:pPr>
            <a:r>
              <a:rPr lang="en-US" sz="2000" dirty="0"/>
              <a:t>Identification of member leader to participate with ED in ALA Fly-In Day</a:t>
            </a:r>
            <a:endParaRPr dirty="0"/>
          </a:p>
          <a:p>
            <a:pPr marL="0" lvl="0" indent="0" algn="l" rtl="0">
              <a:spcBef>
                <a:spcPts val="960"/>
              </a:spcBef>
              <a:spcAft>
                <a:spcPts val="0"/>
              </a:spcAft>
              <a:buSzPts val="1656"/>
              <a:buNone/>
            </a:pPr>
            <a:endParaRPr dirty="0"/>
          </a:p>
        </p:txBody>
      </p:sp>
      <p:sp>
        <p:nvSpPr>
          <p:cNvPr id="155" name="Google Shape;155;p9"/>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extLst>
      <p:ext uri="{BB962C8B-B14F-4D97-AF65-F5344CB8AC3E}">
        <p14:creationId xmlns:p14="http://schemas.microsoft.com/office/powerpoint/2010/main" val="2630285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0"/>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ADVOCACY ONGOING ACTIVITIES</a:t>
            </a:r>
            <a:endParaRPr/>
          </a:p>
        </p:txBody>
      </p:sp>
      <p:sp>
        <p:nvSpPr>
          <p:cNvPr id="161" name="Google Shape;161;p10"/>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dirty="0"/>
              <a:t>Ongoing Activities</a:t>
            </a:r>
            <a:endParaRPr dirty="0"/>
          </a:p>
          <a:p>
            <a:pPr marL="306000" lvl="0" indent="-306000" algn="l" rtl="0">
              <a:spcBef>
                <a:spcPts val="1000"/>
              </a:spcBef>
              <a:spcAft>
                <a:spcPts val="0"/>
              </a:spcAft>
              <a:buSzPts val="1840"/>
              <a:buChar char="◼"/>
            </a:pPr>
            <a:r>
              <a:rPr lang="en-US" sz="2000" dirty="0"/>
              <a:t>Traditional work with other library-related organizations to advance legislative agendas (AISLE, ALA, other state chapters, </a:t>
            </a:r>
            <a:r>
              <a:rPr lang="en-US" sz="2000" dirty="0" err="1"/>
              <a:t>etc</a:t>
            </a:r>
            <a:r>
              <a:rPr lang="en-US" sz="2000" dirty="0"/>
              <a:t>) </a:t>
            </a:r>
            <a:endParaRPr dirty="0"/>
          </a:p>
          <a:p>
            <a:pPr marL="306000" lvl="0" indent="-306000" algn="l" rtl="0">
              <a:spcBef>
                <a:spcPts val="1000"/>
              </a:spcBef>
              <a:spcAft>
                <a:spcPts val="0"/>
              </a:spcAft>
              <a:buSzPts val="1840"/>
              <a:buChar char="◼"/>
            </a:pPr>
            <a:r>
              <a:rPr lang="en-US" sz="2000" dirty="0"/>
              <a:t>Continual improvement to series of Library Legislative Meet-ups </a:t>
            </a:r>
            <a:endParaRPr dirty="0"/>
          </a:p>
          <a:p>
            <a:pPr marL="306000" lvl="0" indent="-306000" algn="l" rtl="0">
              <a:spcBef>
                <a:spcPts val="1000"/>
              </a:spcBef>
              <a:spcAft>
                <a:spcPts val="0"/>
              </a:spcAft>
              <a:buSzPts val="1840"/>
              <a:buChar char="◼"/>
            </a:pPr>
            <a:r>
              <a:rPr lang="en-US" sz="2000" dirty="0"/>
              <a:t>Participation in ALA Fly-In Day (virtual in 2021 and 2022) and National Library Legislative Day</a:t>
            </a:r>
            <a:endParaRPr dirty="0"/>
          </a:p>
          <a:p>
            <a:pPr marL="306000" lvl="0" indent="-306000" algn="l" rtl="0">
              <a:spcBef>
                <a:spcPts val="1000"/>
              </a:spcBef>
              <a:spcAft>
                <a:spcPts val="0"/>
              </a:spcAft>
              <a:buSzPts val="1840"/>
              <a:buChar char="◼"/>
            </a:pPr>
            <a:r>
              <a:rPr lang="en-US" sz="2000" dirty="0"/>
              <a:t>Continued content at ILA Annual Conference such as “Legislator Panel” and in 2019, mini “Advocacy Boot Camp” presented by ALA advocacy staff</a:t>
            </a:r>
            <a:endParaRPr dirty="0"/>
          </a:p>
          <a:p>
            <a:pPr marL="0" lvl="0" indent="0" algn="l" rtl="0">
              <a:spcBef>
                <a:spcPts val="960"/>
              </a:spcBef>
              <a:spcAft>
                <a:spcPts val="0"/>
              </a:spcAft>
              <a:buSzPts val="1656"/>
              <a:buNone/>
            </a:pPr>
            <a:endParaRPr dirty="0"/>
          </a:p>
        </p:txBody>
      </p:sp>
      <p:sp>
        <p:nvSpPr>
          <p:cNvPr id="162" name="Google Shape;162;p10"/>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1"/>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PROFESSION </a:t>
            </a:r>
            <a:br>
              <a:rPr lang="en-US"/>
            </a:br>
            <a:r>
              <a:rPr lang="en-US" sz="1800"/>
              <a:t>(BOARD PRIORITY #4) </a:t>
            </a:r>
            <a:endParaRPr sz="1800"/>
          </a:p>
        </p:txBody>
      </p:sp>
      <p:sp>
        <p:nvSpPr>
          <p:cNvPr id="168" name="Google Shape;168;p11"/>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306000" lvl="0" indent="-306000" algn="l" rtl="0">
              <a:spcBef>
                <a:spcPts val="0"/>
              </a:spcBef>
              <a:spcAft>
                <a:spcPts val="0"/>
              </a:spcAft>
              <a:buSzPts val="1840"/>
              <a:buChar char="◼"/>
            </a:pPr>
            <a:r>
              <a:rPr lang="en-US" sz="2000" b="1"/>
              <a:t>Goal: </a:t>
            </a:r>
            <a:r>
              <a:rPr lang="en-US" sz="2000"/>
              <a:t>Develop education for library leaders and staff about increasing diversity in collections and programs and creating an inclusive environment in libraries and librarianship</a:t>
            </a:r>
            <a:endParaRPr/>
          </a:p>
          <a:p>
            <a:pPr marL="306000" lvl="0" indent="-306000" algn="l" rtl="0">
              <a:spcBef>
                <a:spcPts val="1000"/>
              </a:spcBef>
              <a:spcAft>
                <a:spcPts val="0"/>
              </a:spcAft>
              <a:buSzPts val="1840"/>
              <a:buChar char="◼"/>
            </a:pPr>
            <a:r>
              <a:rPr lang="en-US" sz="2000" b="1"/>
              <a:t>Desired Outcome: </a:t>
            </a:r>
            <a:r>
              <a:rPr lang="en-US" sz="2000"/>
              <a:t>Library leadership and staff are cultivated and engaged in advancing diversity, equity, and inclusion in the communities they serve. </a:t>
            </a:r>
            <a:endParaRPr sz="2000"/>
          </a:p>
        </p:txBody>
      </p:sp>
      <p:sp>
        <p:nvSpPr>
          <p:cNvPr id="169" name="Google Shape;169;p11"/>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2"/>
          <p:cNvSpPr txBox="1">
            <a:spLocks noGrp="1"/>
          </p:cNvSpPr>
          <p:nvPr>
            <p:ph type="title"/>
          </p:nvPr>
        </p:nvSpPr>
        <p:spPr>
          <a:xfrm>
            <a:off x="581192" y="702156"/>
            <a:ext cx="11029616" cy="147834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PROFESSION</a:t>
            </a:r>
            <a:br>
              <a:rPr lang="en-US"/>
            </a:br>
            <a:r>
              <a:rPr lang="en-US"/>
              <a:t>ACTIVITIES </a:t>
            </a:r>
            <a:br>
              <a:rPr lang="en-US"/>
            </a:br>
            <a:endParaRPr/>
          </a:p>
        </p:txBody>
      </p:sp>
      <p:sp>
        <p:nvSpPr>
          <p:cNvPr id="175" name="Google Shape;175;p12"/>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dirty="0"/>
              <a:t>New Activities Since the July 2021 Report</a:t>
            </a:r>
            <a:endParaRPr dirty="0"/>
          </a:p>
          <a:p>
            <a:pPr marL="342900" lvl="0" indent="-342900">
              <a:spcBef>
                <a:spcPts val="1000"/>
              </a:spcBef>
              <a:buSzPts val="1840"/>
              <a:buFont typeface="Gill Sans"/>
              <a:buAutoNum type="arabicPeriod"/>
            </a:pPr>
            <a:r>
              <a:rPr lang="en-US" sz="2000" dirty="0"/>
              <a:t>Implemented and awarded six inaugural travel stipends for Illinois librarians from underrepresented populations to attend their first national conferences, including five of these in the ILA budget ongoing and securing sponsorship of a sixth</a:t>
            </a:r>
          </a:p>
          <a:p>
            <a:pPr marL="342900" indent="-342900">
              <a:spcBef>
                <a:spcPts val="1000"/>
              </a:spcBef>
              <a:buSzPts val="1840"/>
              <a:buFont typeface="Gill Sans"/>
              <a:buAutoNum type="arabicPeriod"/>
            </a:pPr>
            <a:r>
              <a:rPr lang="en-US" sz="2000" dirty="0"/>
              <a:t>Publication of article by the ILA Best Practices Committee regarding development of a land acknowledgement statement, along with a case-study from Downers Grove Public Library to inform and aid other libraries’ such efforts</a:t>
            </a:r>
          </a:p>
          <a:p>
            <a:pPr marL="342900" indent="-342900">
              <a:spcBef>
                <a:spcPts val="1000"/>
              </a:spcBef>
              <a:buSzPts val="1840"/>
              <a:buFont typeface="Gill Sans"/>
              <a:buAutoNum type="arabicPeriod"/>
            </a:pPr>
            <a:r>
              <a:rPr lang="en-US" sz="2000" dirty="0"/>
              <a:t>New Facebook group hosted by ILA Diversity Committee titled “</a:t>
            </a:r>
            <a:r>
              <a:rPr lang="en-US" sz="2000" dirty="0" err="1"/>
              <a:t>DiversiTEA</a:t>
            </a:r>
            <a:r>
              <a:rPr lang="en-US" sz="2000" dirty="0"/>
              <a:t>” to “facilitate communication between and among marginalized groups (BIPOC, disabled individuals, LGBTQIA+) in the library profession.” </a:t>
            </a:r>
          </a:p>
          <a:p>
            <a:pPr marL="342900" indent="-342900">
              <a:spcBef>
                <a:spcPts val="1000"/>
              </a:spcBef>
              <a:buSzPts val="1840"/>
              <a:buFont typeface="Gill Sans"/>
              <a:buAutoNum type="arabicPeriod"/>
            </a:pPr>
            <a:endParaRPr lang="en-US" sz="2000" dirty="0"/>
          </a:p>
          <a:p>
            <a:pPr marL="0" indent="0">
              <a:spcBef>
                <a:spcPts val="1000"/>
              </a:spcBef>
              <a:buSzPts val="1840"/>
              <a:buNone/>
            </a:pPr>
            <a:endParaRPr lang="en-US" sz="2000" dirty="0"/>
          </a:p>
          <a:p>
            <a:pPr marL="342900" lvl="0" indent="-342900">
              <a:spcBef>
                <a:spcPts val="1000"/>
              </a:spcBef>
              <a:buSzPts val="1840"/>
              <a:buFont typeface="Gill Sans"/>
              <a:buAutoNum type="arabicPeriod"/>
            </a:pPr>
            <a:endParaRPr lang="en-US" sz="2000" dirty="0"/>
          </a:p>
        </p:txBody>
      </p:sp>
      <p:sp>
        <p:nvSpPr>
          <p:cNvPr id="176" name="Google Shape;176;p12"/>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2"/>
          <p:cNvSpPr txBox="1">
            <a:spLocks noGrp="1"/>
          </p:cNvSpPr>
          <p:nvPr>
            <p:ph type="title"/>
          </p:nvPr>
        </p:nvSpPr>
        <p:spPr>
          <a:xfrm>
            <a:off x="581192" y="702156"/>
            <a:ext cx="11029616" cy="147834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PROFESSION</a:t>
            </a:r>
            <a:br>
              <a:rPr lang="en-US"/>
            </a:br>
            <a:r>
              <a:rPr lang="en-US"/>
              <a:t>ACTIVITIES </a:t>
            </a:r>
            <a:br>
              <a:rPr lang="en-US"/>
            </a:br>
            <a:endParaRPr/>
          </a:p>
        </p:txBody>
      </p:sp>
      <p:sp>
        <p:nvSpPr>
          <p:cNvPr id="175" name="Google Shape;175;p12"/>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dirty="0"/>
              <a:t>New Activities between January 2020 and July 2021</a:t>
            </a:r>
            <a:endParaRPr dirty="0"/>
          </a:p>
          <a:p>
            <a:pPr marL="342900" lvl="0" indent="-342900">
              <a:spcBef>
                <a:spcPts val="1000"/>
              </a:spcBef>
              <a:buSzPts val="1840"/>
              <a:buFont typeface="Gill Sans"/>
              <a:buAutoNum type="arabicPeriod"/>
            </a:pPr>
            <a:r>
              <a:rPr lang="en-US" sz="2000" dirty="0"/>
              <a:t>Travel stipends for black, indigenous, and person of color librarians to attend national conferences included in approved fiscal year 2021-22 budget</a:t>
            </a:r>
          </a:p>
          <a:p>
            <a:pPr marL="342900" lvl="0" indent="-342900">
              <a:spcBef>
                <a:spcPts val="1000"/>
              </a:spcBef>
              <a:buSzPts val="1840"/>
              <a:buFont typeface="Gill Sans"/>
              <a:buAutoNum type="arabicPeriod"/>
            </a:pPr>
            <a:r>
              <a:rPr lang="en-US" sz="2000" dirty="0"/>
              <a:t>Funding for editorial work and permissions to adapt the Oregon Library Association’s “EDI Toolkit” for an Illinois audience included in approved fiscal year 2021-22</a:t>
            </a:r>
          </a:p>
          <a:p>
            <a:pPr marL="342900" lvl="0" indent="-342900">
              <a:spcBef>
                <a:spcPts val="1000"/>
              </a:spcBef>
              <a:buSzPts val="1840"/>
              <a:buFont typeface="Gill Sans"/>
              <a:buAutoNum type="arabicPeriod"/>
            </a:pPr>
            <a:r>
              <a:rPr lang="en-US" sz="2000" dirty="0"/>
              <a:t>Planned outreach to PLA to sponsor Illinois interns for PLA’s “Inclusive Internship” program and funding for this included in approved fiscal year 2021-22 budget</a:t>
            </a:r>
          </a:p>
        </p:txBody>
      </p:sp>
      <p:sp>
        <p:nvSpPr>
          <p:cNvPr id="176" name="Google Shape;176;p12"/>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19</a:t>
            </a:fld>
            <a:endParaRPr/>
          </a:p>
        </p:txBody>
      </p:sp>
    </p:spTree>
    <p:extLst>
      <p:ext uri="{BB962C8B-B14F-4D97-AF65-F5344CB8AC3E}">
        <p14:creationId xmlns:p14="http://schemas.microsoft.com/office/powerpoint/2010/main" val="770467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EXECUTIVE BOARD DEFINED STRATEGIC PRIORITIES</a:t>
            </a:r>
            <a:endParaRPr/>
          </a:p>
        </p:txBody>
      </p:sp>
      <p:sp>
        <p:nvSpPr>
          <p:cNvPr id="105" name="Google Shape;105;p2"/>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342900" lvl="0" indent="-353060" algn="l" rtl="0">
              <a:spcBef>
                <a:spcPts val="0"/>
              </a:spcBef>
              <a:spcAft>
                <a:spcPts val="0"/>
              </a:spcAft>
              <a:buSzPts val="2000"/>
              <a:buFont typeface="Gill Sans"/>
              <a:buAutoNum type="arabicPeriod"/>
            </a:pPr>
            <a:r>
              <a:rPr lang="en-US" sz="2000" dirty="0"/>
              <a:t>Culture of Diversity and Inclusion in the Association </a:t>
            </a:r>
            <a:endParaRPr sz="2000" dirty="0"/>
          </a:p>
          <a:p>
            <a:pPr marL="342900" lvl="0" indent="-353060" algn="l" rtl="0">
              <a:spcBef>
                <a:spcPts val="1000"/>
              </a:spcBef>
              <a:spcAft>
                <a:spcPts val="0"/>
              </a:spcAft>
              <a:buSzPts val="2000"/>
              <a:buFont typeface="Gill Sans"/>
              <a:buAutoNum type="arabicPeriod"/>
            </a:pPr>
            <a:r>
              <a:rPr lang="en-US" sz="2000" dirty="0"/>
              <a:t>Legislative Advocacy </a:t>
            </a:r>
            <a:endParaRPr sz="2000" dirty="0"/>
          </a:p>
          <a:p>
            <a:pPr marL="342900" lvl="0" indent="-353060" algn="l" rtl="0">
              <a:spcBef>
                <a:spcPts val="1000"/>
              </a:spcBef>
              <a:spcAft>
                <a:spcPts val="0"/>
              </a:spcAft>
              <a:buSzPts val="2000"/>
              <a:buFont typeface="Gill Sans"/>
              <a:buAutoNum type="arabicPeriod"/>
            </a:pPr>
            <a:r>
              <a:rPr lang="en-US" sz="2000" dirty="0"/>
              <a:t>Community Advocacy</a:t>
            </a:r>
            <a:endParaRPr sz="2000" dirty="0"/>
          </a:p>
          <a:p>
            <a:pPr marL="342900" lvl="0" indent="-353060" algn="l" rtl="0">
              <a:spcBef>
                <a:spcPts val="1000"/>
              </a:spcBef>
              <a:spcAft>
                <a:spcPts val="0"/>
              </a:spcAft>
              <a:buSzPts val="2000"/>
              <a:buFont typeface="Gill Sans"/>
              <a:buAutoNum type="arabicPeriod"/>
            </a:pPr>
            <a:r>
              <a:rPr lang="en-US" sz="2000" dirty="0"/>
              <a:t>Culture of Diversity and Inclusion in the Profession</a:t>
            </a:r>
            <a:endParaRPr sz="2000" dirty="0"/>
          </a:p>
          <a:p>
            <a:pPr marL="306000" lvl="0" indent="-327844" algn="l" rtl="0">
              <a:spcBef>
                <a:spcPts val="1000"/>
              </a:spcBef>
              <a:spcAft>
                <a:spcPts val="0"/>
              </a:spcAft>
              <a:buSzPts val="2000"/>
              <a:buFont typeface="Gill Sans"/>
              <a:buAutoNum type="arabicPeriod"/>
            </a:pPr>
            <a:r>
              <a:rPr lang="en-US" sz="2000" dirty="0"/>
              <a:t>Leadership</a:t>
            </a:r>
            <a:endParaRPr sz="2000" dirty="0"/>
          </a:p>
          <a:p>
            <a:pPr marL="342900" lvl="0" indent="-353060" algn="l" rtl="0">
              <a:spcBef>
                <a:spcPts val="1000"/>
              </a:spcBef>
              <a:spcAft>
                <a:spcPts val="0"/>
              </a:spcAft>
              <a:buSzPts val="2000"/>
              <a:buFont typeface="Gill Sans"/>
              <a:buAutoNum type="arabicPeriod"/>
            </a:pPr>
            <a:r>
              <a:rPr lang="en-US" sz="2000" dirty="0"/>
              <a:t>Deliver of Member Value</a:t>
            </a:r>
            <a:endParaRPr sz="2000" dirty="0"/>
          </a:p>
          <a:p>
            <a:pPr marL="342900" lvl="0" indent="-226059" algn="l" rtl="0">
              <a:spcBef>
                <a:spcPts val="1000"/>
              </a:spcBef>
              <a:spcAft>
                <a:spcPts val="0"/>
              </a:spcAft>
              <a:buSzPts val="1840"/>
              <a:buFont typeface="Gill Sans"/>
              <a:buNone/>
            </a:pPr>
            <a:endParaRPr sz="2000" dirty="0"/>
          </a:p>
          <a:p>
            <a:pPr marL="0" lvl="0" indent="0" algn="l" rtl="0">
              <a:spcBef>
                <a:spcPts val="1000"/>
              </a:spcBef>
              <a:spcAft>
                <a:spcPts val="0"/>
              </a:spcAft>
              <a:buSzPts val="1840"/>
              <a:buNone/>
            </a:pPr>
            <a:endParaRPr sz="2000" dirty="0"/>
          </a:p>
        </p:txBody>
      </p:sp>
      <p:sp>
        <p:nvSpPr>
          <p:cNvPr id="106" name="Google Shape;106;p2"/>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2"/>
          <p:cNvSpPr txBox="1">
            <a:spLocks noGrp="1"/>
          </p:cNvSpPr>
          <p:nvPr>
            <p:ph type="title"/>
          </p:nvPr>
        </p:nvSpPr>
        <p:spPr>
          <a:xfrm>
            <a:off x="581192" y="702156"/>
            <a:ext cx="11029616" cy="147834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PROFESSION</a:t>
            </a:r>
            <a:br>
              <a:rPr lang="en-US"/>
            </a:br>
            <a:r>
              <a:rPr lang="en-US"/>
              <a:t>ACTIVITIES </a:t>
            </a:r>
            <a:br>
              <a:rPr lang="en-US"/>
            </a:br>
            <a:endParaRPr/>
          </a:p>
        </p:txBody>
      </p:sp>
      <p:sp>
        <p:nvSpPr>
          <p:cNvPr id="175" name="Google Shape;175;p12"/>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dirty="0"/>
              <a:t>New Activities at the Time of the January 2020 Report</a:t>
            </a:r>
            <a:endParaRPr dirty="0"/>
          </a:p>
          <a:p>
            <a:pPr marL="457200" lvl="0" indent="-457200" algn="l" rtl="0">
              <a:spcBef>
                <a:spcPts val="1000"/>
              </a:spcBef>
              <a:spcAft>
                <a:spcPts val="0"/>
              </a:spcAft>
              <a:buSzPts val="1840"/>
              <a:buFont typeface="Gill Sans"/>
              <a:buAutoNum type="arabicPeriod"/>
            </a:pPr>
            <a:r>
              <a:rPr lang="en-US" sz="2000" dirty="0"/>
              <a:t>EDI related programming by Mark Puente at ILA Annual Conference 2019, and to lead Elevate 2020</a:t>
            </a:r>
            <a:endParaRPr dirty="0"/>
          </a:p>
          <a:p>
            <a:pPr marL="457200" lvl="0" indent="-457200" algn="l" rtl="0">
              <a:spcBef>
                <a:spcPts val="1000"/>
              </a:spcBef>
              <a:spcAft>
                <a:spcPts val="0"/>
              </a:spcAft>
              <a:buSzPts val="1840"/>
              <a:buFont typeface="Gill Sans"/>
              <a:buAutoNum type="arabicPeriod"/>
            </a:pPr>
            <a:r>
              <a:rPr lang="en-US" sz="2000" dirty="0"/>
              <a:t>Proposed increase in investment in Diversity Scholarship Fund to increase representation and participation in the profession</a:t>
            </a:r>
            <a:endParaRPr dirty="0"/>
          </a:p>
          <a:p>
            <a:pPr marL="457200" lvl="0" indent="-457200" algn="l" rtl="0">
              <a:spcBef>
                <a:spcPts val="1000"/>
              </a:spcBef>
              <a:spcAft>
                <a:spcPts val="0"/>
              </a:spcAft>
              <a:buSzPts val="1840"/>
              <a:buFont typeface="Gill Sans"/>
              <a:buAutoNum type="arabicPeriod"/>
            </a:pPr>
            <a:r>
              <a:rPr lang="en-US" sz="2000" dirty="0"/>
              <a:t>Collaborated with Chicago State University on IMLS grant proposal “Library Leadership and the Promotion of Resilience as a Community Development Strategy” </a:t>
            </a:r>
            <a:endParaRPr sz="2000" dirty="0"/>
          </a:p>
        </p:txBody>
      </p:sp>
      <p:sp>
        <p:nvSpPr>
          <p:cNvPr id="176" name="Google Shape;176;p12"/>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20</a:t>
            </a:fld>
            <a:endParaRPr/>
          </a:p>
        </p:txBody>
      </p:sp>
    </p:spTree>
    <p:extLst>
      <p:ext uri="{BB962C8B-B14F-4D97-AF65-F5344CB8AC3E}">
        <p14:creationId xmlns:p14="http://schemas.microsoft.com/office/powerpoint/2010/main" val="2462037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3"/>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PROFESSION</a:t>
            </a:r>
            <a:br>
              <a:rPr lang="en-US"/>
            </a:br>
            <a:r>
              <a:rPr lang="en-US"/>
              <a:t>ONGOING ACTIVITIES</a:t>
            </a:r>
            <a:endParaRPr/>
          </a:p>
        </p:txBody>
      </p:sp>
      <p:sp>
        <p:nvSpPr>
          <p:cNvPr id="182" name="Google Shape;182;p13"/>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a:t>Ongoing Activities</a:t>
            </a:r>
            <a:endParaRPr/>
          </a:p>
          <a:p>
            <a:pPr marL="306000" lvl="0" indent="-306000" algn="l" rtl="0">
              <a:spcBef>
                <a:spcPts val="1000"/>
              </a:spcBef>
              <a:spcAft>
                <a:spcPts val="0"/>
              </a:spcAft>
              <a:buSzPts val="1840"/>
              <a:buChar char="◼"/>
            </a:pPr>
            <a:r>
              <a:rPr lang="en-US" sz="2000"/>
              <a:t>Continued focus on topics of this nature for the Illinois Youth Services Institute, ILA Annual Conference, and other continuing education opportunities; both in terms of individual presentations and overall conference themes </a:t>
            </a:r>
            <a:endParaRPr/>
          </a:p>
          <a:p>
            <a:pPr marL="306000" lvl="0" indent="-306000" algn="l" rtl="0">
              <a:spcBef>
                <a:spcPts val="1000"/>
              </a:spcBef>
              <a:spcAft>
                <a:spcPts val="0"/>
              </a:spcAft>
              <a:buSzPts val="1840"/>
              <a:buChar char="◼"/>
            </a:pPr>
            <a:r>
              <a:rPr lang="en-US" sz="2000"/>
              <a:t>Continued support of Sylvia Murphy Williams Scholar program </a:t>
            </a:r>
            <a:endParaRPr sz="2000"/>
          </a:p>
        </p:txBody>
      </p:sp>
      <p:sp>
        <p:nvSpPr>
          <p:cNvPr id="183" name="Google Shape;183;p13"/>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4"/>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LEADERSHIP </a:t>
            </a:r>
            <a:br>
              <a:rPr lang="en-US"/>
            </a:br>
            <a:r>
              <a:rPr lang="en-US" sz="2000"/>
              <a:t>(BOARD PRIORITY #5)</a:t>
            </a:r>
            <a:endParaRPr sz="2000"/>
          </a:p>
        </p:txBody>
      </p:sp>
      <p:sp>
        <p:nvSpPr>
          <p:cNvPr id="189" name="Google Shape;189;p14"/>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306000" lvl="0" indent="-306000" algn="l" rtl="0">
              <a:spcBef>
                <a:spcPts val="0"/>
              </a:spcBef>
              <a:spcAft>
                <a:spcPts val="0"/>
              </a:spcAft>
              <a:buSzPts val="1840"/>
              <a:buChar char="◼"/>
            </a:pPr>
            <a:r>
              <a:rPr lang="en-US" sz="2000" b="1"/>
              <a:t>Goal: </a:t>
            </a:r>
            <a:r>
              <a:rPr lang="en-US" sz="2000"/>
              <a:t>Convene critical conversations with partners in the library ecosystem including the Illinois State Library, the three systems, AISLE, and other related consortia and organizations.</a:t>
            </a:r>
            <a:endParaRPr/>
          </a:p>
          <a:p>
            <a:pPr marL="306000" lvl="0" indent="-306000" algn="l" rtl="0">
              <a:spcBef>
                <a:spcPts val="1000"/>
              </a:spcBef>
              <a:spcAft>
                <a:spcPts val="0"/>
              </a:spcAft>
              <a:buSzPts val="1840"/>
              <a:buChar char="◼"/>
            </a:pPr>
            <a:r>
              <a:rPr lang="en-US" sz="2000" b="1"/>
              <a:t>Desired Outcome: </a:t>
            </a:r>
            <a:endParaRPr/>
          </a:p>
          <a:p>
            <a:pPr marL="630000" lvl="1" indent="-306000" algn="l" rtl="0">
              <a:spcBef>
                <a:spcPts val="960"/>
              </a:spcBef>
              <a:spcAft>
                <a:spcPts val="0"/>
              </a:spcAft>
              <a:buSzPts val="1656"/>
              <a:buChar char="◼"/>
            </a:pPr>
            <a:r>
              <a:rPr lang="en-US" sz="1800"/>
              <a:t>Assess to library service continually expands with the ultimate goal of universal access;</a:t>
            </a:r>
            <a:endParaRPr/>
          </a:p>
          <a:p>
            <a:pPr marL="630000" lvl="1" indent="-306000" algn="l" rtl="0">
              <a:spcBef>
                <a:spcPts val="960"/>
              </a:spcBef>
              <a:spcAft>
                <a:spcPts val="0"/>
              </a:spcAft>
              <a:buSzPts val="1656"/>
              <a:buChar char="◼"/>
            </a:pPr>
            <a:r>
              <a:rPr lang="en-US" sz="1800"/>
              <a:t>Libraries, library staff, and trustees are supported effectively by the library ecosystem in the state. </a:t>
            </a:r>
            <a:endParaRPr sz="1800"/>
          </a:p>
        </p:txBody>
      </p:sp>
      <p:sp>
        <p:nvSpPr>
          <p:cNvPr id="190" name="Google Shape;190;p14"/>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5"/>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LEADERSHIP ACTIVITIES </a:t>
            </a:r>
            <a:endParaRPr/>
          </a:p>
        </p:txBody>
      </p:sp>
      <p:sp>
        <p:nvSpPr>
          <p:cNvPr id="196" name="Google Shape;196;p15"/>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1702"/>
              <a:buNone/>
            </a:pPr>
            <a:r>
              <a:rPr lang="en-US" sz="2000" b="1" dirty="0"/>
              <a:t>New Activities Since the July 2021 Report</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First Director’s University 2.0 conference planned; will take place in August 2022</a:t>
            </a:r>
          </a:p>
          <a:p>
            <a:pPr marL="457200" lvl="0" indent="-476122" algn="l" rtl="0">
              <a:lnSpc>
                <a:spcPct val="80000"/>
              </a:lnSpc>
              <a:spcBef>
                <a:spcPts val="970"/>
              </a:spcBef>
              <a:spcAft>
                <a:spcPts val="0"/>
              </a:spcAft>
              <a:buSzPts val="2000"/>
              <a:buFont typeface="Gill Sans"/>
              <a:buAutoNum type="arabicPeriod"/>
            </a:pPr>
            <a:r>
              <a:rPr lang="en-US" sz="2000" dirty="0"/>
              <a:t>Produced first Reaching Forward and Reaching Forward South in-person conferences since 2019</a:t>
            </a:r>
            <a:endParaRPr sz="2000" dirty="0"/>
          </a:p>
        </p:txBody>
      </p:sp>
      <p:sp>
        <p:nvSpPr>
          <p:cNvPr id="197" name="Google Shape;197;p15"/>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5"/>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LEADERSHIP ACTIVITIES </a:t>
            </a:r>
            <a:endParaRPr/>
          </a:p>
        </p:txBody>
      </p:sp>
      <p:sp>
        <p:nvSpPr>
          <p:cNvPr id="196" name="Google Shape;196;p15"/>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1702"/>
              <a:buNone/>
            </a:pPr>
            <a:r>
              <a:rPr lang="en-US" sz="2000" b="1" dirty="0"/>
              <a:t>New Activities between January 2020 and July 2021 </a:t>
            </a:r>
          </a:p>
          <a:p>
            <a:pPr indent="-476122">
              <a:lnSpc>
                <a:spcPct val="80000"/>
              </a:lnSpc>
              <a:spcBef>
                <a:spcPts val="970"/>
              </a:spcBef>
              <a:buSzPts val="2000"/>
              <a:buFont typeface="Gill Sans"/>
              <a:buAutoNum type="arabicPeriod"/>
            </a:pPr>
            <a:r>
              <a:rPr lang="en-US" sz="2000" dirty="0"/>
              <a:t>Integrated Reaching Forward and Reaching Forward South into Reaching Forward Illinois in 2021, enabling attendance at both virtual one-day conferences for one registration price.</a:t>
            </a:r>
          </a:p>
          <a:p>
            <a:pPr marL="457200" lvl="0" indent="-476122" algn="l" rtl="0">
              <a:lnSpc>
                <a:spcPct val="80000"/>
              </a:lnSpc>
              <a:spcBef>
                <a:spcPts val="970"/>
              </a:spcBef>
              <a:spcAft>
                <a:spcPts val="0"/>
              </a:spcAft>
              <a:buSzPts val="2000"/>
              <a:buFont typeface="Gill Sans"/>
              <a:buAutoNum type="arabicPeriod"/>
            </a:pPr>
            <a:r>
              <a:rPr lang="en-US" sz="2000" dirty="0"/>
              <a:t>Active participation in monthly calls with AISLE, IHLS, and RAILS leadership</a:t>
            </a:r>
            <a:endParaRPr sz="2000" dirty="0"/>
          </a:p>
        </p:txBody>
      </p:sp>
      <p:sp>
        <p:nvSpPr>
          <p:cNvPr id="197" name="Google Shape;197;p15"/>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24</a:t>
            </a:fld>
            <a:endParaRPr/>
          </a:p>
        </p:txBody>
      </p:sp>
    </p:spTree>
    <p:extLst>
      <p:ext uri="{BB962C8B-B14F-4D97-AF65-F5344CB8AC3E}">
        <p14:creationId xmlns:p14="http://schemas.microsoft.com/office/powerpoint/2010/main" val="1655494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5"/>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LEADERSHIP ACTIVITIES </a:t>
            </a:r>
            <a:endParaRPr/>
          </a:p>
        </p:txBody>
      </p:sp>
      <p:sp>
        <p:nvSpPr>
          <p:cNvPr id="196" name="Google Shape;196;p15"/>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1702"/>
              <a:buNone/>
            </a:pPr>
            <a:r>
              <a:rPr lang="en-US" sz="2000" b="1" dirty="0"/>
              <a:t>New Activities at the Time of the January 2020 Report</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Development of proposal for the Secretary of State to include per capita rate increase for public and school libraries</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Work with ISL and systems on publication of </a:t>
            </a:r>
            <a:r>
              <a:rPr lang="en-US" sz="2000" i="1" dirty="0"/>
              <a:t>Serving Our Public 4.0: Standards for Illinois Public Libraries </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Codify participation of CPL and IHLS in ILA’s Public Policy Committee composition statement </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Increased state support for Directors University educational event and Trustee Forum Workshops</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Open communications with Reaching Forward South about how ILA can best support it, with sponsorship in 2020 and possibly a partnership in the future</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Proactively reached out to new CPL Commissioner, Andrea </a:t>
            </a:r>
            <a:r>
              <a:rPr lang="en-US" sz="2000" dirty="0" err="1"/>
              <a:t>Telli</a:t>
            </a:r>
            <a:r>
              <a:rPr lang="en-US" sz="2000" dirty="0"/>
              <a:t>, to discuss future partnering and increased engagement between ILA and CPL</a:t>
            </a:r>
            <a:endParaRPr sz="2000" dirty="0"/>
          </a:p>
        </p:txBody>
      </p:sp>
      <p:sp>
        <p:nvSpPr>
          <p:cNvPr id="197" name="Google Shape;197;p15"/>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25</a:t>
            </a:fld>
            <a:endParaRPr/>
          </a:p>
        </p:txBody>
      </p:sp>
    </p:spTree>
    <p:extLst>
      <p:ext uri="{BB962C8B-B14F-4D97-AF65-F5344CB8AC3E}">
        <p14:creationId xmlns:p14="http://schemas.microsoft.com/office/powerpoint/2010/main" val="1724409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6"/>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LEADERSHIP ONGOING ACTIVITIES</a:t>
            </a:r>
            <a:endParaRPr/>
          </a:p>
        </p:txBody>
      </p:sp>
      <p:sp>
        <p:nvSpPr>
          <p:cNvPr id="203" name="Google Shape;203;p16"/>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dirty="0"/>
              <a:t>Ongoing Activities</a:t>
            </a:r>
            <a:endParaRPr dirty="0"/>
          </a:p>
          <a:p>
            <a:pPr marL="306000" lvl="0" indent="-306000" algn="l" rtl="0">
              <a:spcBef>
                <a:spcPts val="1000"/>
              </a:spcBef>
              <a:spcAft>
                <a:spcPts val="0"/>
              </a:spcAft>
              <a:buSzPts val="1840"/>
              <a:buChar char="◼"/>
            </a:pPr>
            <a:endParaRPr lang="en-US" sz="2000" dirty="0"/>
          </a:p>
          <a:p>
            <a:pPr marL="306000" lvl="0" indent="-306000" algn="l" rtl="0">
              <a:spcBef>
                <a:spcPts val="1000"/>
              </a:spcBef>
              <a:spcAft>
                <a:spcPts val="0"/>
              </a:spcAft>
              <a:buSzPts val="1840"/>
              <a:buChar char="◼"/>
            </a:pPr>
            <a:r>
              <a:rPr lang="en-US" sz="2000" dirty="0"/>
              <a:t>Work with ISL on legislative issues such as patron privacy, funding, and more</a:t>
            </a:r>
            <a:endParaRPr dirty="0"/>
          </a:p>
          <a:p>
            <a:pPr marL="306000" lvl="0" indent="-306000" algn="l" rtl="0">
              <a:spcBef>
                <a:spcPts val="1000"/>
              </a:spcBef>
              <a:spcAft>
                <a:spcPts val="0"/>
              </a:spcAft>
              <a:buSzPts val="1840"/>
              <a:buChar char="◼"/>
            </a:pPr>
            <a:r>
              <a:rPr lang="en-US" sz="2000" dirty="0"/>
              <a:t>Continued annual collaboration on Directors University and Elevate with systems, ISL, and ILA leaders</a:t>
            </a:r>
            <a:endParaRPr dirty="0"/>
          </a:p>
          <a:p>
            <a:pPr marL="306000" lvl="0" indent="-306000" algn="l" rtl="0">
              <a:spcBef>
                <a:spcPts val="1000"/>
              </a:spcBef>
              <a:spcAft>
                <a:spcPts val="0"/>
              </a:spcAft>
              <a:buSzPts val="1840"/>
              <a:buChar char="◼"/>
            </a:pPr>
            <a:r>
              <a:rPr lang="en-US" sz="2000" dirty="0"/>
              <a:t>Continued focus on Public Policy Committee toward initiatives that broaden access and oppose initiatives that lessen access</a:t>
            </a:r>
          </a:p>
          <a:p>
            <a:pPr marL="306000" indent="-306000">
              <a:spcBef>
                <a:spcPts val="1000"/>
              </a:spcBef>
              <a:buSzPts val="1840"/>
            </a:pPr>
            <a:r>
              <a:rPr lang="en-US" sz="2000" dirty="0"/>
              <a:t>Monthly Zoom meetings with AISLE, ISL, RAILS, IHLS, and CPS</a:t>
            </a:r>
          </a:p>
          <a:p>
            <a:pPr marL="306000" lvl="0" indent="-306000" algn="l" rtl="0">
              <a:spcBef>
                <a:spcPts val="1000"/>
              </a:spcBef>
              <a:spcAft>
                <a:spcPts val="0"/>
              </a:spcAft>
              <a:buSzPts val="1840"/>
              <a:buChar char="◼"/>
            </a:pPr>
            <a:endParaRPr sz="2000" dirty="0"/>
          </a:p>
        </p:txBody>
      </p:sp>
      <p:sp>
        <p:nvSpPr>
          <p:cNvPr id="204" name="Google Shape;204;p16"/>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7"/>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DELIVERY OF MEMBER VALUE </a:t>
            </a:r>
            <a:br>
              <a:rPr lang="en-US"/>
            </a:br>
            <a:r>
              <a:rPr lang="en-US" sz="2000"/>
              <a:t>(BOARD PRIORITY #6)</a:t>
            </a:r>
            <a:endParaRPr sz="2000"/>
          </a:p>
        </p:txBody>
      </p:sp>
      <p:sp>
        <p:nvSpPr>
          <p:cNvPr id="210" name="Google Shape;210;p17"/>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306000" lvl="0" indent="-306000" algn="l" rtl="0">
              <a:spcBef>
                <a:spcPts val="0"/>
              </a:spcBef>
              <a:spcAft>
                <a:spcPts val="0"/>
              </a:spcAft>
              <a:buSzPts val="1840"/>
              <a:buChar char="◼"/>
            </a:pPr>
            <a:r>
              <a:rPr lang="en-US" sz="2000" b="1"/>
              <a:t>Goal: </a:t>
            </a:r>
            <a:r>
              <a:rPr lang="en-US" sz="2000"/>
              <a:t>Assess and refresh programs and services, integrating new approaches and </a:t>
            </a:r>
            <a:r>
              <a:rPr lang="en-US" sz="2000" b="1"/>
              <a:t>technologies to deliver member value in programming, communication, and involvement.</a:t>
            </a:r>
            <a:endParaRPr/>
          </a:p>
          <a:p>
            <a:pPr marL="306000" lvl="0" indent="-306000" algn="l" rtl="0">
              <a:spcBef>
                <a:spcPts val="1000"/>
              </a:spcBef>
              <a:spcAft>
                <a:spcPts val="0"/>
              </a:spcAft>
              <a:buSzPts val="1840"/>
              <a:buChar char="◼"/>
            </a:pPr>
            <a:r>
              <a:rPr lang="en-US" sz="2000" b="1"/>
              <a:t>Desired Outcome: </a:t>
            </a:r>
            <a:r>
              <a:rPr lang="en-US" sz="2000"/>
              <a:t>Members in every segment find relevant value from ILA programs and services</a:t>
            </a:r>
            <a:endParaRPr/>
          </a:p>
          <a:p>
            <a:pPr marL="0" lvl="0" indent="0" algn="l" rtl="0">
              <a:spcBef>
                <a:spcPts val="1000"/>
              </a:spcBef>
              <a:spcAft>
                <a:spcPts val="0"/>
              </a:spcAft>
              <a:buSzPts val="1840"/>
              <a:buNone/>
            </a:pPr>
            <a:endParaRPr sz="2000"/>
          </a:p>
        </p:txBody>
      </p:sp>
      <p:sp>
        <p:nvSpPr>
          <p:cNvPr id="211" name="Google Shape;211;p17"/>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DELIVERY OF MEMBER VALUE ACTIVITIES</a:t>
            </a:r>
            <a:endParaRPr/>
          </a:p>
        </p:txBody>
      </p:sp>
      <p:sp>
        <p:nvSpPr>
          <p:cNvPr id="217" name="Google Shape;217;p18"/>
          <p:cNvSpPr txBox="1">
            <a:spLocks noGrp="1"/>
          </p:cNvSpPr>
          <p:nvPr>
            <p:ph type="body" idx="1"/>
          </p:nvPr>
        </p:nvSpPr>
        <p:spPr>
          <a:xfrm>
            <a:off x="581192" y="2180497"/>
            <a:ext cx="11029615" cy="1960580"/>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1702"/>
              <a:buNone/>
            </a:pPr>
            <a:r>
              <a:rPr lang="en-US" sz="2000" b="1" dirty="0"/>
              <a:t>New Activities Since the July 2021 Report</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Capitalized on enhanced functionality of </a:t>
            </a:r>
            <a:r>
              <a:rPr lang="en-US" sz="2000" dirty="0" err="1"/>
              <a:t>iREAD</a:t>
            </a:r>
            <a:r>
              <a:rPr lang="en-US" sz="2000" dirty="0"/>
              <a:t> website enabled successful negotiations to increase state adoptions from three to nine in 2022, in addition to Illinois and the U.S. Department of Defense (customer value)</a:t>
            </a:r>
          </a:p>
          <a:p>
            <a:pPr lvl="0" indent="-476122">
              <a:lnSpc>
                <a:spcPct val="80000"/>
              </a:lnSpc>
              <a:spcBef>
                <a:spcPts val="970"/>
              </a:spcBef>
              <a:buSzPts val="2000"/>
              <a:buFont typeface="Gill Sans"/>
              <a:buAutoNum type="arabicPeriod"/>
            </a:pPr>
            <a:r>
              <a:rPr lang="en-US" sz="2000" dirty="0"/>
              <a:t>Implemented new Illuminate fundraising initiative to recognize all donors (donor value), and encourage lifetime giving, in order to bolster</a:t>
            </a:r>
            <a:br>
              <a:rPr lang="en-US" sz="2000" dirty="0"/>
            </a:br>
            <a:r>
              <a:rPr lang="en-US" sz="2000" dirty="0"/>
              <a:t>ILA’s long-term sustainability </a:t>
            </a:r>
          </a:p>
          <a:p>
            <a:pPr marL="457200" lvl="0" indent="-476122" algn="l" rtl="0">
              <a:lnSpc>
                <a:spcPct val="80000"/>
              </a:lnSpc>
              <a:spcBef>
                <a:spcPts val="970"/>
              </a:spcBef>
              <a:spcAft>
                <a:spcPts val="0"/>
              </a:spcAft>
              <a:buSzPts val="2000"/>
              <a:buFont typeface="Gill Sans"/>
              <a:buAutoNum type="arabicPeriod"/>
            </a:pPr>
            <a:endParaRPr sz="2000" dirty="0"/>
          </a:p>
        </p:txBody>
      </p:sp>
      <p:sp>
        <p:nvSpPr>
          <p:cNvPr id="218" name="Google Shape;218;p18"/>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28</a:t>
            </a:fld>
            <a:endParaRPr/>
          </a:p>
        </p:txBody>
      </p:sp>
      <p:pic>
        <p:nvPicPr>
          <p:cNvPr id="2050" name="Picture 2">
            <a:extLst>
              <a:ext uri="{FF2B5EF4-FFF2-40B4-BE49-F238E27FC236}">
                <a16:creationId xmlns:a16="http://schemas.microsoft.com/office/drawing/2014/main" id="{C0069F5E-0A99-232C-9F11-1367D427FA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3351" y="3788807"/>
            <a:ext cx="3195146" cy="1259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DELIVERY OF MEMBER VALUE ACTIVITIES</a:t>
            </a:r>
            <a:endParaRPr/>
          </a:p>
        </p:txBody>
      </p:sp>
      <p:sp>
        <p:nvSpPr>
          <p:cNvPr id="217" name="Google Shape;217;p18"/>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1702"/>
              <a:buNone/>
            </a:pPr>
            <a:r>
              <a:rPr lang="en-US" sz="2000" b="1" dirty="0"/>
              <a:t>New Activities between January 2020 and July 2021</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Planned revision of the ILA Connecter blog to “ILA Voices,” and integrate it in the ILA website</a:t>
            </a:r>
          </a:p>
          <a:p>
            <a:pPr marL="457200" lvl="0" indent="-476122" algn="l" rtl="0">
              <a:lnSpc>
                <a:spcPct val="80000"/>
              </a:lnSpc>
              <a:spcBef>
                <a:spcPts val="970"/>
              </a:spcBef>
              <a:spcAft>
                <a:spcPts val="0"/>
              </a:spcAft>
              <a:buSzPts val="2000"/>
              <a:buFont typeface="Gill Sans"/>
              <a:buAutoNum type="arabicPeriod"/>
            </a:pPr>
            <a:r>
              <a:rPr lang="en-US" sz="2000" dirty="0"/>
              <a:t>Clarify committee appointment process via the “Overall Committee Composition Statement”</a:t>
            </a:r>
          </a:p>
          <a:p>
            <a:pPr marL="457200" lvl="0" indent="-476122" algn="l" rtl="0">
              <a:lnSpc>
                <a:spcPct val="80000"/>
              </a:lnSpc>
              <a:spcBef>
                <a:spcPts val="970"/>
              </a:spcBef>
              <a:spcAft>
                <a:spcPts val="0"/>
              </a:spcAft>
              <a:buSzPts val="2000"/>
              <a:buFont typeface="Gill Sans"/>
              <a:buAutoNum type="arabicPeriod"/>
            </a:pPr>
            <a:r>
              <a:rPr lang="en-US" sz="2000" dirty="0"/>
              <a:t>New institutional member benefit: Free downloadable copy of the </a:t>
            </a:r>
            <a:r>
              <a:rPr lang="en-US" sz="2000" dirty="0" err="1"/>
              <a:t>iREAD</a:t>
            </a:r>
            <a:r>
              <a:rPr lang="en-US" sz="2000" dirty="0"/>
              <a:t> Resource Guide</a:t>
            </a:r>
          </a:p>
          <a:p>
            <a:pPr marL="457200" lvl="0" indent="-476122" algn="l" rtl="0">
              <a:lnSpc>
                <a:spcPct val="80000"/>
              </a:lnSpc>
              <a:spcBef>
                <a:spcPts val="970"/>
              </a:spcBef>
              <a:spcAft>
                <a:spcPts val="0"/>
              </a:spcAft>
              <a:buSzPts val="2000"/>
              <a:buFont typeface="Gill Sans"/>
              <a:buAutoNum type="arabicPeriod"/>
            </a:pPr>
            <a:r>
              <a:rPr lang="en-US" sz="2000" dirty="0"/>
              <a:t>Creation of branded “Remote Learning” and enhanced “Noon Network” series during COVID</a:t>
            </a:r>
          </a:p>
          <a:p>
            <a:pPr marL="457200" lvl="0" indent="-476122" algn="l" rtl="0">
              <a:lnSpc>
                <a:spcPct val="80000"/>
              </a:lnSpc>
              <a:spcBef>
                <a:spcPts val="970"/>
              </a:spcBef>
              <a:spcAft>
                <a:spcPts val="0"/>
              </a:spcAft>
              <a:buSzPts val="2000"/>
              <a:buFont typeface="Gill Sans"/>
              <a:buAutoNum type="arabicPeriod"/>
            </a:pPr>
            <a:r>
              <a:rPr lang="en-US" sz="2000" dirty="0"/>
              <a:t>Enhanced functionality for </a:t>
            </a:r>
            <a:r>
              <a:rPr lang="en-US" sz="2000" dirty="0" err="1"/>
              <a:t>iREAD</a:t>
            </a:r>
            <a:r>
              <a:rPr lang="en-US" sz="2000" dirty="0"/>
              <a:t> state partners regarding ability to purchase “credits” or downloadable Resource Guides for their in-state libraries (delivery of “customer” rather than “member” value?)</a:t>
            </a:r>
            <a:endParaRPr sz="2000" dirty="0"/>
          </a:p>
        </p:txBody>
      </p:sp>
      <p:sp>
        <p:nvSpPr>
          <p:cNvPr id="218" name="Google Shape;218;p18"/>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29</a:t>
            </a:fld>
            <a:endParaRPr/>
          </a:p>
        </p:txBody>
      </p:sp>
    </p:spTree>
    <p:extLst>
      <p:ext uri="{BB962C8B-B14F-4D97-AF65-F5344CB8AC3E}">
        <p14:creationId xmlns:p14="http://schemas.microsoft.com/office/powerpoint/2010/main" val="351352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3"/>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ASSOCIATION </a:t>
            </a:r>
            <a:br>
              <a:rPr lang="en-US"/>
            </a:br>
            <a:r>
              <a:rPr lang="en-US" sz="1800"/>
              <a:t>(BOARD PRIORITY #1)</a:t>
            </a:r>
            <a:endParaRPr sz="1800"/>
          </a:p>
        </p:txBody>
      </p:sp>
      <p:sp>
        <p:nvSpPr>
          <p:cNvPr id="112" name="Google Shape;112;p3"/>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306000" lvl="0" indent="-306000" algn="l" rtl="0">
              <a:spcBef>
                <a:spcPts val="0"/>
              </a:spcBef>
              <a:spcAft>
                <a:spcPts val="0"/>
              </a:spcAft>
              <a:buSzPts val="1840"/>
              <a:buChar char="◼"/>
            </a:pPr>
            <a:r>
              <a:rPr lang="en-US" sz="2000" b="1"/>
              <a:t>Goal: </a:t>
            </a:r>
            <a:r>
              <a:rPr lang="en-US" sz="2000"/>
              <a:t>Review and revamp the committee and volunteer system for functionality, diversity, inclusion and recognition</a:t>
            </a:r>
            <a:endParaRPr/>
          </a:p>
          <a:p>
            <a:pPr marL="306000" lvl="0" indent="-306000" algn="l" rtl="0">
              <a:spcBef>
                <a:spcPts val="1000"/>
              </a:spcBef>
              <a:spcAft>
                <a:spcPts val="0"/>
              </a:spcAft>
              <a:buSzPts val="1840"/>
              <a:buChar char="◼"/>
            </a:pPr>
            <a:r>
              <a:rPr lang="en-US" sz="2000" b="1"/>
              <a:t>Goal: </a:t>
            </a:r>
            <a:r>
              <a:rPr lang="en-US" sz="2000"/>
              <a:t>Increase awareness, understanding, and commitment to creating an inclusive environment in ILA </a:t>
            </a:r>
            <a:endParaRPr/>
          </a:p>
          <a:p>
            <a:pPr marL="306000" lvl="0" indent="-306000" algn="l" rtl="0">
              <a:spcBef>
                <a:spcPts val="1000"/>
              </a:spcBef>
              <a:spcAft>
                <a:spcPts val="0"/>
              </a:spcAft>
              <a:buSzPts val="1840"/>
              <a:buChar char="◼"/>
            </a:pPr>
            <a:r>
              <a:rPr lang="en-US" sz="2000" b="1"/>
              <a:t>Desired Outcomes: </a:t>
            </a:r>
            <a:endParaRPr/>
          </a:p>
          <a:p>
            <a:pPr marL="630000" lvl="1" indent="-306000" algn="l" rtl="0">
              <a:spcBef>
                <a:spcPts val="1000"/>
              </a:spcBef>
              <a:spcAft>
                <a:spcPts val="0"/>
              </a:spcAft>
              <a:buSzPts val="1840"/>
              <a:buChar char="◼"/>
            </a:pPr>
            <a:r>
              <a:rPr lang="en-US" sz="2000"/>
              <a:t>Members recognize their ownership in and have equitable access to participate and be heard in ILA’s volunteer structure; </a:t>
            </a:r>
            <a:endParaRPr/>
          </a:p>
          <a:p>
            <a:pPr marL="630000" lvl="1" indent="-306000" algn="l" rtl="0">
              <a:spcBef>
                <a:spcPts val="1000"/>
              </a:spcBef>
              <a:spcAft>
                <a:spcPts val="0"/>
              </a:spcAft>
              <a:buSzPts val="1840"/>
              <a:buChar char="◼"/>
            </a:pPr>
            <a:r>
              <a:rPr lang="en-US" sz="2000"/>
              <a:t>Members connect collaboratively for sharing and creation of knowledge </a:t>
            </a:r>
            <a:endParaRPr/>
          </a:p>
        </p:txBody>
      </p:sp>
      <p:sp>
        <p:nvSpPr>
          <p:cNvPr id="113" name="Google Shape;113;p3"/>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dirty="0"/>
              <a:t>DELIVERY OF MEMBER VALUE ACTIVITIES</a:t>
            </a:r>
            <a:endParaRPr dirty="0"/>
          </a:p>
        </p:txBody>
      </p:sp>
      <p:sp>
        <p:nvSpPr>
          <p:cNvPr id="217" name="Google Shape;217;p18"/>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1702"/>
              <a:buNone/>
            </a:pPr>
            <a:r>
              <a:rPr lang="en-US" sz="2000" b="1" dirty="0"/>
              <a:t>New Activities at the Time of the January 2020 Report</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New joint student membership offer with ALA (plus new forum for Students and New Professionals)</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Making Zoom account available to committees and forums for remote meetings, enabling broader participation</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Facilitating new involvement with events, such as IACRL OER webinar and YASF Seminar in Winter 2020</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New forum for Small &amp; Rural Libraries</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Maximize use of budget and staff time based on member input to convert </a:t>
            </a:r>
            <a:r>
              <a:rPr lang="en-US" sz="2000" i="1" dirty="0"/>
              <a:t>ILA Reporter</a:t>
            </a:r>
            <a:r>
              <a:rPr lang="en-US" sz="2000" dirty="0"/>
              <a:t> to a quarterly publication schedule</a:t>
            </a:r>
            <a:endParaRPr sz="2000" dirty="0"/>
          </a:p>
          <a:p>
            <a:pPr marL="457200" lvl="0" indent="-476122" algn="l" rtl="0">
              <a:lnSpc>
                <a:spcPct val="80000"/>
              </a:lnSpc>
              <a:spcBef>
                <a:spcPts val="970"/>
              </a:spcBef>
              <a:spcAft>
                <a:spcPts val="0"/>
              </a:spcAft>
              <a:buSzPts val="2000"/>
              <a:buFont typeface="Gill Sans"/>
              <a:buAutoNum type="arabicPeriod"/>
            </a:pPr>
            <a:r>
              <a:rPr lang="en-US" sz="2000" dirty="0"/>
              <a:t>Offer new member communication and engagement opportunity via the ILA Connecter blog and the weekly photo contest</a:t>
            </a:r>
            <a:endParaRPr sz="2000" dirty="0"/>
          </a:p>
        </p:txBody>
      </p:sp>
      <p:sp>
        <p:nvSpPr>
          <p:cNvPr id="218" name="Google Shape;218;p18"/>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30</a:t>
            </a:fld>
            <a:endParaRPr/>
          </a:p>
        </p:txBody>
      </p:sp>
    </p:spTree>
    <p:extLst>
      <p:ext uri="{BB962C8B-B14F-4D97-AF65-F5344CB8AC3E}">
        <p14:creationId xmlns:p14="http://schemas.microsoft.com/office/powerpoint/2010/main" val="131850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g6e4aedce03_0_0"/>
          <p:cNvSpPr txBox="1">
            <a:spLocks noGrp="1"/>
          </p:cNvSpPr>
          <p:nvPr>
            <p:ph type="title"/>
          </p:nvPr>
        </p:nvSpPr>
        <p:spPr>
          <a:xfrm>
            <a:off x="581192" y="702156"/>
            <a:ext cx="11029500" cy="10137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dirty="0"/>
              <a:t>CONCLUSION </a:t>
            </a:r>
            <a:endParaRPr dirty="0"/>
          </a:p>
        </p:txBody>
      </p:sp>
      <p:sp>
        <p:nvSpPr>
          <p:cNvPr id="224" name="Google Shape;224;g6e4aedce03_0_0"/>
          <p:cNvSpPr txBox="1">
            <a:spLocks noGrp="1"/>
          </p:cNvSpPr>
          <p:nvPr>
            <p:ph type="body" idx="1"/>
          </p:nvPr>
        </p:nvSpPr>
        <p:spPr>
          <a:xfrm>
            <a:off x="581192" y="2180496"/>
            <a:ext cx="11029500" cy="36783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2000" dirty="0"/>
              <a:t>At its September 2021 meeting, the ILA Executive Board extended the strategic plan, originally intended for 2019-2022, for one year, through 2023. The upcoming year will be time to re-evaluate the plan and decide if changes are necessary, and if so, what needs to change. </a:t>
            </a:r>
          </a:p>
          <a:p>
            <a:pPr marL="457200" lvl="0" indent="-355600" algn="l" rtl="0">
              <a:spcBef>
                <a:spcPts val="0"/>
              </a:spcBef>
              <a:spcAft>
                <a:spcPts val="0"/>
              </a:spcAft>
              <a:buSzPts val="2000"/>
              <a:buChar char="◼"/>
            </a:pPr>
            <a:endParaRPr lang="en-US" sz="2000" dirty="0"/>
          </a:p>
          <a:p>
            <a:pPr marL="457200" lvl="0" indent="-355600" algn="l" rtl="0">
              <a:spcBef>
                <a:spcPts val="0"/>
              </a:spcBef>
              <a:spcAft>
                <a:spcPts val="0"/>
              </a:spcAft>
              <a:buSzPts val="2000"/>
              <a:buChar char="◼"/>
            </a:pPr>
            <a:endParaRPr sz="2000" dirty="0"/>
          </a:p>
        </p:txBody>
      </p:sp>
      <p:sp>
        <p:nvSpPr>
          <p:cNvPr id="225" name="Google Shape;225;g6e4aedce03_0_0"/>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g6e4aedce03_0_12"/>
          <p:cNvSpPr txBox="1">
            <a:spLocks noGrp="1"/>
          </p:cNvSpPr>
          <p:nvPr>
            <p:ph type="ctrTitle"/>
          </p:nvPr>
        </p:nvSpPr>
        <p:spPr>
          <a:xfrm>
            <a:off x="581191" y="1020431"/>
            <a:ext cx="10993500" cy="14751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5400"/>
              <a:buFont typeface="Gill Sans"/>
              <a:buNone/>
            </a:pPr>
            <a:r>
              <a:rPr lang="en-US" sz="5400"/>
              <a:t>QUESTIONS?</a:t>
            </a:r>
            <a:endParaRPr sz="5400"/>
          </a:p>
        </p:txBody>
      </p:sp>
      <p:sp>
        <p:nvSpPr>
          <p:cNvPr id="238" name="Google Shape;238;g6e4aedce03_0_12"/>
          <p:cNvSpPr txBox="1"/>
          <p:nvPr/>
        </p:nvSpPr>
        <p:spPr>
          <a:xfrm>
            <a:off x="7836750" y="4703325"/>
            <a:ext cx="3738000" cy="1537500"/>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endParaRPr>
              <a:solidFill>
                <a:schemeClr val="lt1"/>
              </a:solidFill>
              <a:latin typeface="Gill Sans"/>
              <a:ea typeface="Gill Sans"/>
              <a:cs typeface="Gill Sans"/>
              <a:sym typeface="Gill Sans"/>
            </a:endParaRPr>
          </a:p>
        </p:txBody>
      </p:sp>
      <p:sp>
        <p:nvSpPr>
          <p:cNvPr id="239" name="Google Shape;239;g6e4aedce03_0_12"/>
          <p:cNvSpPr txBox="1">
            <a:spLocks noGrp="1"/>
          </p:cNvSpPr>
          <p:nvPr>
            <p:ph type="sldNum" idx="12"/>
          </p:nvPr>
        </p:nvSpPr>
        <p:spPr>
          <a:xfrm>
            <a:off x="10558300" y="5956137"/>
            <a:ext cx="1016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32</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4"/>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ASSOCIATION ACTIVITIES </a:t>
            </a:r>
            <a:endParaRPr/>
          </a:p>
        </p:txBody>
      </p:sp>
      <p:sp>
        <p:nvSpPr>
          <p:cNvPr id="120" name="Google Shape;120;p4"/>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
        <p:nvSpPr>
          <p:cNvPr id="119" name="Google Shape;119;p4"/>
          <p:cNvSpPr txBox="1">
            <a:spLocks noGrp="1"/>
          </p:cNvSpPr>
          <p:nvPr>
            <p:ph type="body" idx="1"/>
          </p:nvPr>
        </p:nvSpPr>
        <p:spPr>
          <a:xfrm>
            <a:off x="465470" y="1857922"/>
            <a:ext cx="11029615" cy="3749423"/>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SzPts val="1840"/>
              <a:buNone/>
            </a:pPr>
            <a:r>
              <a:rPr lang="en-US" sz="2000" b="1" dirty="0"/>
              <a:t>New Activities Since the July 2021 Report</a:t>
            </a:r>
          </a:p>
          <a:p>
            <a:pPr marL="342900" lvl="0" indent="-342900" algn="l" rtl="0">
              <a:spcBef>
                <a:spcPts val="1000"/>
              </a:spcBef>
              <a:spcAft>
                <a:spcPts val="0"/>
              </a:spcAft>
              <a:buSzPts val="1840"/>
              <a:buFont typeface="Gill Sans"/>
              <a:buAutoNum type="arabicPeriod"/>
            </a:pPr>
            <a:r>
              <a:rPr lang="en-US" sz="2000" dirty="0"/>
              <a:t>Implementation of Young Adult Services Forum teen-specific DEI statement, cascading from ILA’s association-wide one</a:t>
            </a:r>
          </a:p>
          <a:p>
            <a:pPr marL="342900" lvl="0" indent="-342900" algn="l" rtl="0">
              <a:spcBef>
                <a:spcPts val="1000"/>
              </a:spcBef>
              <a:spcAft>
                <a:spcPts val="0"/>
              </a:spcAft>
              <a:buSzPts val="1840"/>
              <a:buFont typeface="Gill Sans"/>
              <a:buAutoNum type="arabicPeriod"/>
            </a:pPr>
            <a:r>
              <a:rPr lang="en-US" sz="2000" dirty="0"/>
              <a:t>Reviewed and revamped committee composition statements, resulting in an overarching one that applies to all ILA committees, to make appointment process more accessible and understandable</a:t>
            </a:r>
          </a:p>
          <a:p>
            <a:pPr marL="342900" indent="-342900">
              <a:spcBef>
                <a:spcPts val="1000"/>
              </a:spcBef>
              <a:buSzPts val="1840"/>
              <a:buFont typeface="Gill Sans"/>
              <a:buAutoNum type="arabicPeriod"/>
            </a:pPr>
            <a:r>
              <a:rPr lang="en-US" sz="2000" dirty="0"/>
              <a:t>New logo for ILA Diversity Committee </a:t>
            </a:r>
          </a:p>
          <a:p>
            <a:pPr marL="342900" lvl="0" indent="-342900">
              <a:spcBef>
                <a:spcPts val="1000"/>
              </a:spcBef>
              <a:buSzPts val="1840"/>
              <a:buFont typeface="Gill Sans"/>
              <a:buAutoNum type="arabicPeriod"/>
            </a:pPr>
            <a:endParaRPr lang="en-US" sz="2000" dirty="0"/>
          </a:p>
        </p:txBody>
      </p:sp>
      <p:pic>
        <p:nvPicPr>
          <p:cNvPr id="6" name="Picture 2">
            <a:extLst>
              <a:ext uri="{FF2B5EF4-FFF2-40B4-BE49-F238E27FC236}">
                <a16:creationId xmlns:a16="http://schemas.microsoft.com/office/drawing/2014/main" id="{C967BCB4-D203-F961-F9C7-4F5AC6EB02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1688" y="4445876"/>
            <a:ext cx="5173458" cy="9933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4"/>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ASSOCIATION ACTIVITIES </a:t>
            </a:r>
            <a:endParaRPr/>
          </a:p>
        </p:txBody>
      </p:sp>
      <p:sp>
        <p:nvSpPr>
          <p:cNvPr id="119" name="Google Shape;119;p4"/>
          <p:cNvSpPr txBox="1">
            <a:spLocks noGrp="1"/>
          </p:cNvSpPr>
          <p:nvPr>
            <p:ph type="body" idx="1"/>
          </p:nvPr>
        </p:nvSpPr>
        <p:spPr>
          <a:xfrm>
            <a:off x="475981" y="1996895"/>
            <a:ext cx="11029615" cy="3678303"/>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SzPts val="1840"/>
              <a:buNone/>
            </a:pPr>
            <a:r>
              <a:rPr lang="en-US" sz="2000" b="1" dirty="0"/>
              <a:t>New Activities between January 2020 and July 2021</a:t>
            </a:r>
          </a:p>
          <a:p>
            <a:pPr marL="342900" lvl="0" indent="-342900" algn="l" rtl="0">
              <a:spcBef>
                <a:spcPts val="1000"/>
              </a:spcBef>
              <a:spcAft>
                <a:spcPts val="0"/>
              </a:spcAft>
              <a:buSzPts val="1840"/>
              <a:buFont typeface="Gill Sans"/>
              <a:buAutoNum type="arabicPeriod"/>
            </a:pPr>
            <a:r>
              <a:rPr lang="en-US" sz="2000" dirty="0"/>
              <a:t>Creation of DEI Subcommittee of the Executive Board </a:t>
            </a:r>
            <a:endParaRPr lang="en-US" dirty="0"/>
          </a:p>
          <a:p>
            <a:pPr marL="342900" lvl="0" indent="-342900" algn="l" rtl="0">
              <a:spcBef>
                <a:spcPts val="1000"/>
              </a:spcBef>
              <a:spcAft>
                <a:spcPts val="0"/>
              </a:spcAft>
              <a:buSzPts val="1840"/>
              <a:buFont typeface="Gill Sans"/>
              <a:buAutoNum type="arabicPeriod"/>
            </a:pPr>
            <a:r>
              <a:rPr lang="en-US" sz="2000" dirty="0"/>
              <a:t>Investment from ILA’s net asset balance of $10,000 in the Diversity Scholarship Fund in fiscal year 2020-21 and in the approved fiscal year 2021-22 budget </a:t>
            </a:r>
            <a:endParaRPr lang="en-US" dirty="0"/>
          </a:p>
          <a:p>
            <a:pPr marL="342900" lvl="0" indent="-342900">
              <a:spcBef>
                <a:spcPts val="1000"/>
              </a:spcBef>
              <a:buSzPts val="1840"/>
              <a:buFont typeface="Gill Sans"/>
              <a:buAutoNum type="arabicPeriod"/>
            </a:pPr>
            <a:r>
              <a:rPr lang="en-US" sz="2000" dirty="0"/>
              <a:t>Development of an association-wide “Statement of Commitment to Diversity, Equity, and Inclusion”</a:t>
            </a:r>
            <a:endParaRPr lang="en-US" dirty="0"/>
          </a:p>
          <a:p>
            <a:pPr marL="342900" lvl="0" indent="-342900" algn="l" rtl="0">
              <a:spcBef>
                <a:spcPts val="1000"/>
              </a:spcBef>
              <a:spcAft>
                <a:spcPts val="0"/>
              </a:spcAft>
              <a:buSzPts val="1840"/>
              <a:buFont typeface="Gill Sans"/>
              <a:buAutoNum type="arabicPeriod"/>
            </a:pPr>
            <a:r>
              <a:rPr lang="en-US" sz="2000" dirty="0"/>
              <a:t>Instituted “Courageous Conversation” ongoing trainings for Executive Board and staff</a:t>
            </a:r>
            <a:endParaRPr lang="en-US" dirty="0"/>
          </a:p>
          <a:p>
            <a:pPr marL="342900" lvl="0" indent="-342900" algn="l" rtl="0">
              <a:spcBef>
                <a:spcPts val="1000"/>
              </a:spcBef>
              <a:spcAft>
                <a:spcPts val="0"/>
              </a:spcAft>
              <a:buSzPts val="1840"/>
              <a:buFont typeface="Gill Sans"/>
              <a:buAutoNum type="arabicPeriod"/>
            </a:pPr>
            <a:r>
              <a:rPr lang="en-US" sz="2000" dirty="0"/>
              <a:t>Best Practices Committee’s development of a land acknowledgement statement</a:t>
            </a:r>
          </a:p>
          <a:p>
            <a:pPr marL="342900" lvl="0" indent="-342900" algn="l" rtl="0">
              <a:spcBef>
                <a:spcPts val="1000"/>
              </a:spcBef>
              <a:spcAft>
                <a:spcPts val="0"/>
              </a:spcAft>
              <a:buSzPts val="1840"/>
              <a:buFont typeface="Gill Sans"/>
              <a:buAutoNum type="arabicPeriod"/>
            </a:pPr>
            <a:r>
              <a:rPr lang="en-US" sz="2000" dirty="0"/>
              <a:t>The Diversity Committee’s EDI educational needs survey and “ILA Voices” listening session at the 2020 ILA Annual Conference, and publication of the results in the </a:t>
            </a:r>
            <a:r>
              <a:rPr lang="en-US" sz="2000" i="1" dirty="0"/>
              <a:t>ILA Reporter</a:t>
            </a:r>
          </a:p>
        </p:txBody>
      </p:sp>
      <p:sp>
        <p:nvSpPr>
          <p:cNvPr id="120" name="Google Shape;120;p4"/>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extLst>
      <p:ext uri="{BB962C8B-B14F-4D97-AF65-F5344CB8AC3E}">
        <p14:creationId xmlns:p14="http://schemas.microsoft.com/office/powerpoint/2010/main" val="4088843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4"/>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ASSOCIATION ACTIVITIES </a:t>
            </a:r>
            <a:endParaRPr/>
          </a:p>
        </p:txBody>
      </p:sp>
      <p:sp>
        <p:nvSpPr>
          <p:cNvPr id="119" name="Google Shape;119;p4"/>
          <p:cNvSpPr txBox="1">
            <a:spLocks noGrp="1"/>
          </p:cNvSpPr>
          <p:nvPr>
            <p:ph type="body" idx="1"/>
          </p:nvPr>
        </p:nvSpPr>
        <p:spPr>
          <a:xfrm>
            <a:off x="581192" y="2472044"/>
            <a:ext cx="11029615" cy="3678303"/>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SzPts val="1840"/>
              <a:buNone/>
            </a:pPr>
            <a:r>
              <a:rPr lang="en-US" sz="2000" b="1" dirty="0"/>
              <a:t>Activities New at the Time of the January 2020 Report</a:t>
            </a:r>
            <a:endParaRPr dirty="0"/>
          </a:p>
          <a:p>
            <a:pPr marL="342900" lvl="0" indent="-342900" algn="l" rtl="0">
              <a:spcBef>
                <a:spcPts val="1000"/>
              </a:spcBef>
              <a:spcAft>
                <a:spcPts val="0"/>
              </a:spcAft>
              <a:buSzPts val="1840"/>
              <a:buFont typeface="Gill Sans"/>
              <a:buAutoNum type="arabicPeriod"/>
            </a:pPr>
            <a:r>
              <a:rPr lang="en-US" sz="2000" dirty="0"/>
              <a:t>Implementation of the Statement of Appropriate Conduct and process </a:t>
            </a:r>
            <a:endParaRPr dirty="0"/>
          </a:p>
          <a:p>
            <a:pPr marL="342900" lvl="0" indent="-342900" algn="l" rtl="0">
              <a:spcBef>
                <a:spcPts val="1000"/>
              </a:spcBef>
              <a:spcAft>
                <a:spcPts val="0"/>
              </a:spcAft>
              <a:buSzPts val="1840"/>
              <a:buFont typeface="Gill Sans"/>
              <a:buAutoNum type="arabicPeriod"/>
            </a:pPr>
            <a:r>
              <a:rPr lang="en-US" sz="2000" dirty="0"/>
              <a:t>Nominating Committee seeking external suggestions (include self-suggestions) for nominee consideration </a:t>
            </a:r>
            <a:endParaRPr dirty="0"/>
          </a:p>
          <a:p>
            <a:pPr marL="342900" lvl="0" indent="-342900" algn="l" rtl="0">
              <a:spcBef>
                <a:spcPts val="1000"/>
              </a:spcBef>
              <a:spcAft>
                <a:spcPts val="0"/>
              </a:spcAft>
              <a:buSzPts val="1840"/>
              <a:buFont typeface="Gill Sans"/>
              <a:buAutoNum type="arabicPeriod"/>
            </a:pPr>
            <a:r>
              <a:rPr lang="en-US" sz="2000" dirty="0"/>
              <a:t>Clarification of policies applying to committees and increased transparency. E.g. Open Meetings Policy </a:t>
            </a:r>
            <a:endParaRPr dirty="0"/>
          </a:p>
          <a:p>
            <a:pPr marL="342900" lvl="0" indent="-342900" algn="l" rtl="0">
              <a:spcBef>
                <a:spcPts val="1000"/>
              </a:spcBef>
              <a:spcAft>
                <a:spcPts val="0"/>
              </a:spcAft>
              <a:buSzPts val="1840"/>
              <a:buFont typeface="Gill Sans"/>
              <a:buAutoNum type="arabicPeriod"/>
            </a:pPr>
            <a:r>
              <a:rPr lang="en-US" sz="2000" dirty="0"/>
              <a:t>Two new forums: Students and New Professionals and Small and Rural Libraries</a:t>
            </a:r>
            <a:endParaRPr dirty="0"/>
          </a:p>
          <a:p>
            <a:pPr marL="342900" lvl="0" indent="-342900" algn="l" rtl="0">
              <a:spcBef>
                <a:spcPts val="1000"/>
              </a:spcBef>
              <a:spcAft>
                <a:spcPts val="0"/>
              </a:spcAft>
              <a:buSzPts val="1840"/>
              <a:buFont typeface="Gill Sans"/>
              <a:buAutoNum type="arabicPeriod"/>
            </a:pPr>
            <a:r>
              <a:rPr lang="en-US" sz="2000" dirty="0"/>
              <a:t>Offering pronoun badge ribbons at ILA Annual Conference</a:t>
            </a:r>
            <a:endParaRPr dirty="0"/>
          </a:p>
          <a:p>
            <a:pPr marL="342900" lvl="0" indent="-342900" algn="l" rtl="0">
              <a:spcBef>
                <a:spcPts val="1000"/>
              </a:spcBef>
              <a:spcAft>
                <a:spcPts val="0"/>
              </a:spcAft>
              <a:buSzPts val="1840"/>
              <a:buFont typeface="Gill Sans"/>
              <a:buAutoNum type="arabicPeriod"/>
            </a:pPr>
            <a:r>
              <a:rPr lang="en-US" sz="2000" dirty="0"/>
              <a:t>Recognition in the form of “Committee Spotlights” and weekly photo contest</a:t>
            </a:r>
            <a:endParaRPr dirty="0"/>
          </a:p>
          <a:p>
            <a:pPr marL="342900" lvl="0" indent="-342900" algn="l" rtl="0">
              <a:spcBef>
                <a:spcPts val="1000"/>
              </a:spcBef>
              <a:spcAft>
                <a:spcPts val="0"/>
              </a:spcAft>
              <a:buSzPts val="1840"/>
              <a:buFont typeface="Gill Sans"/>
              <a:buAutoNum type="arabicPeriod"/>
            </a:pPr>
            <a:r>
              <a:rPr lang="en-US" sz="2000" dirty="0"/>
              <a:t>Examination of committee charges and composition statements by several committees, resulting in proposed changes submitted to ILA Executive Board (e.g. </a:t>
            </a:r>
            <a:r>
              <a:rPr lang="en-US" sz="2000" dirty="0" err="1"/>
              <a:t>iRead</a:t>
            </a:r>
            <a:r>
              <a:rPr lang="en-US" sz="2000" dirty="0"/>
              <a:t>, Best Practices) and approved (e.g. PPC and Advocacy)</a:t>
            </a:r>
            <a:endParaRPr sz="2000" dirty="0"/>
          </a:p>
        </p:txBody>
      </p:sp>
      <p:sp>
        <p:nvSpPr>
          <p:cNvPr id="120" name="Google Shape;120;p4"/>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extLst>
      <p:ext uri="{BB962C8B-B14F-4D97-AF65-F5344CB8AC3E}">
        <p14:creationId xmlns:p14="http://schemas.microsoft.com/office/powerpoint/2010/main" val="2264749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5"/>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CULTURE OF DIVERSITY AND INCLUSION IN THE ASSOCIATION ONGOING ACTIVITIES </a:t>
            </a:r>
            <a:endParaRPr/>
          </a:p>
        </p:txBody>
      </p:sp>
      <p:sp>
        <p:nvSpPr>
          <p:cNvPr id="126" name="Google Shape;126;p5"/>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40"/>
              <a:buNone/>
            </a:pPr>
            <a:r>
              <a:rPr lang="en-US" sz="2000" b="1" dirty="0"/>
              <a:t>Ongoing Activities</a:t>
            </a:r>
            <a:endParaRPr dirty="0"/>
          </a:p>
          <a:p>
            <a:pPr marL="306000" lvl="0" indent="-306000" algn="l" rtl="0">
              <a:spcBef>
                <a:spcPts val="1000"/>
              </a:spcBef>
              <a:spcAft>
                <a:spcPts val="0"/>
              </a:spcAft>
              <a:buSzPts val="1840"/>
              <a:buChar char="◼"/>
            </a:pPr>
            <a:r>
              <a:rPr lang="en-US" sz="2000" dirty="0"/>
              <a:t>DEI Subcommittee of the ILA Executive Board to keep the association accountable and provide top-level strategic direction in this area</a:t>
            </a:r>
          </a:p>
          <a:p>
            <a:pPr marL="306000" lvl="0" indent="-306000" algn="l" rtl="0">
              <a:spcBef>
                <a:spcPts val="1000"/>
              </a:spcBef>
              <a:spcAft>
                <a:spcPts val="0"/>
              </a:spcAft>
              <a:buSzPts val="1840"/>
              <a:buChar char="◼"/>
            </a:pPr>
            <a:r>
              <a:rPr lang="en-US" sz="2000" dirty="0"/>
              <a:t>Continuation and improvement of inclusion of ALA ethnic caucuses operating in the state/region </a:t>
            </a:r>
            <a:endParaRPr dirty="0"/>
          </a:p>
          <a:p>
            <a:pPr marL="306000" lvl="0" indent="-306000" algn="l" rtl="0">
              <a:spcBef>
                <a:spcPts val="1000"/>
              </a:spcBef>
              <a:spcAft>
                <a:spcPts val="0"/>
              </a:spcAft>
              <a:buSzPts val="1840"/>
              <a:buChar char="◼"/>
            </a:pPr>
            <a:r>
              <a:rPr lang="en-US" sz="2000" dirty="0"/>
              <a:t>Ongoing education for ILA Executive Board and staff, such as “Courageous Conversation”</a:t>
            </a:r>
          </a:p>
          <a:p>
            <a:pPr marL="306000" lvl="0" indent="-306000" algn="l" rtl="0">
              <a:spcBef>
                <a:spcPts val="1000"/>
              </a:spcBef>
              <a:spcAft>
                <a:spcPts val="0"/>
              </a:spcAft>
              <a:buSzPts val="1840"/>
              <a:buChar char="◼"/>
            </a:pPr>
            <a:r>
              <a:rPr lang="en-US" sz="2000" dirty="0"/>
              <a:t>Seeking suggestions and self-suggestion for nominees for open board positions rather than relying on Nominating Committee members’ own contacts</a:t>
            </a:r>
          </a:p>
          <a:p>
            <a:pPr marL="306000" lvl="0" indent="-306000" algn="l" rtl="0">
              <a:spcBef>
                <a:spcPts val="1000"/>
              </a:spcBef>
              <a:spcAft>
                <a:spcPts val="0"/>
              </a:spcAft>
              <a:buSzPts val="1840"/>
              <a:buChar char="◼"/>
            </a:pPr>
            <a:r>
              <a:rPr lang="en-US" sz="2000" dirty="0"/>
              <a:t>Themes and keynote/President’s Program speakers at ILA Annual Conferences reflect a DEI focus</a:t>
            </a:r>
            <a:endParaRPr sz="2000" dirty="0"/>
          </a:p>
        </p:txBody>
      </p:sp>
      <p:sp>
        <p:nvSpPr>
          <p:cNvPr id="127" name="Google Shape;127;p5"/>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6"/>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LEGISLATIVE ADVOCACY </a:t>
            </a:r>
            <a:br>
              <a:rPr lang="en-US"/>
            </a:br>
            <a:r>
              <a:rPr lang="en-US" sz="1800"/>
              <a:t>(BOARD PRIORITY #2)</a:t>
            </a:r>
            <a:endParaRPr sz="1800"/>
          </a:p>
        </p:txBody>
      </p:sp>
      <p:sp>
        <p:nvSpPr>
          <p:cNvPr id="133" name="Google Shape;133;p6"/>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t" anchorCtr="0">
            <a:normAutofit/>
          </a:bodyPr>
          <a:lstStyle/>
          <a:p>
            <a:pPr marL="306000" lvl="0" indent="-306000" algn="l" rtl="0">
              <a:spcBef>
                <a:spcPts val="0"/>
              </a:spcBef>
              <a:spcAft>
                <a:spcPts val="0"/>
              </a:spcAft>
              <a:buSzPts val="1840"/>
              <a:buChar char="◼"/>
            </a:pPr>
            <a:r>
              <a:rPr lang="en-US" sz="2000" b="1"/>
              <a:t>Goal: </a:t>
            </a:r>
            <a:r>
              <a:rPr lang="en-US" sz="2000"/>
              <a:t>Invest in advocacy</a:t>
            </a:r>
            <a:endParaRPr/>
          </a:p>
          <a:p>
            <a:pPr marL="306000" lvl="0" indent="-306000" algn="l" rtl="0">
              <a:spcBef>
                <a:spcPts val="1000"/>
              </a:spcBef>
              <a:spcAft>
                <a:spcPts val="0"/>
              </a:spcAft>
              <a:buSzPts val="1840"/>
              <a:buChar char="◼"/>
            </a:pPr>
            <a:r>
              <a:rPr lang="en-US" sz="2000" b="1"/>
              <a:t>Goal: </a:t>
            </a:r>
            <a:r>
              <a:rPr lang="en-US" sz="2000"/>
              <a:t>Educate and mobilize activist groups and other professional associations to understand and support the cause and critical natural of libraries</a:t>
            </a:r>
            <a:endParaRPr/>
          </a:p>
          <a:p>
            <a:pPr marL="306000" lvl="0" indent="-306000" algn="l" rtl="0">
              <a:spcBef>
                <a:spcPts val="1000"/>
              </a:spcBef>
              <a:spcAft>
                <a:spcPts val="0"/>
              </a:spcAft>
              <a:buSzPts val="1840"/>
              <a:buChar char="◼"/>
            </a:pPr>
            <a:r>
              <a:rPr lang="en-US" sz="2000" b="1"/>
              <a:t>Desired Outcomes: </a:t>
            </a:r>
            <a:r>
              <a:rPr lang="en-US" sz="2000"/>
              <a:t>Activate strategic alliances and informed advocacy at all levels to achieve adequate funding for libraries. Governmental decision-makers increase support for libraries </a:t>
            </a:r>
            <a:endParaRPr/>
          </a:p>
          <a:p>
            <a:pPr marL="324000" lvl="1" indent="0" algn="l" rtl="0">
              <a:spcBef>
                <a:spcPts val="920"/>
              </a:spcBef>
              <a:spcAft>
                <a:spcPts val="0"/>
              </a:spcAft>
              <a:buSzPts val="1472"/>
              <a:buNone/>
            </a:pPr>
            <a:endParaRPr/>
          </a:p>
          <a:p>
            <a:pPr marL="0" lvl="0" indent="0" algn="l" rtl="0">
              <a:spcBef>
                <a:spcPts val="960"/>
              </a:spcBef>
              <a:spcAft>
                <a:spcPts val="0"/>
              </a:spcAft>
              <a:buSzPts val="1656"/>
              <a:buNone/>
            </a:pPr>
            <a:endParaRPr/>
          </a:p>
        </p:txBody>
      </p:sp>
      <p:sp>
        <p:nvSpPr>
          <p:cNvPr id="134" name="Google Shape;134;p6"/>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7"/>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US"/>
              <a:t>LEGISLATIVE ADVOCACY ACTIVITIES </a:t>
            </a:r>
            <a:endParaRPr/>
          </a:p>
        </p:txBody>
      </p:sp>
      <p:sp>
        <p:nvSpPr>
          <p:cNvPr id="140" name="Google Shape;140;p7"/>
          <p:cNvSpPr txBox="1">
            <a:spLocks noGrp="1"/>
          </p:cNvSpPr>
          <p:nvPr>
            <p:ph type="body" idx="1"/>
          </p:nvPr>
        </p:nvSpPr>
        <p:spPr>
          <a:xfrm>
            <a:off x="434047" y="2079912"/>
            <a:ext cx="11029615" cy="42413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SzPts val="1840"/>
              <a:buNone/>
            </a:pPr>
            <a:r>
              <a:rPr lang="en-US" sz="2000" b="1" dirty="0"/>
              <a:t>New Activities Since the July 2021 Report</a:t>
            </a:r>
            <a:endParaRPr dirty="0"/>
          </a:p>
          <a:p>
            <a:pPr marL="666900" lvl="1" indent="-342900" algn="l" rtl="0">
              <a:spcBef>
                <a:spcPts val="1000"/>
              </a:spcBef>
              <a:spcAft>
                <a:spcPts val="0"/>
              </a:spcAft>
              <a:buSzPts val="1840"/>
              <a:buFont typeface="Gill Sans"/>
              <a:buAutoNum type="arabicPeriod"/>
            </a:pPr>
            <a:r>
              <a:rPr lang="en-US" sz="2000" dirty="0"/>
              <a:t>Invested in Advocacy by hiring an advocacy consultant, who </a:t>
            </a:r>
            <a:r>
              <a:rPr lang="en-US" sz="2000" dirty="0" err="1"/>
              <a:t>develped</a:t>
            </a:r>
            <a:r>
              <a:rPr lang="en-US" sz="2000" dirty="0"/>
              <a:t> high-impact stories, images, and content presented at the 2022 Library Legislative Meet-ups</a:t>
            </a:r>
            <a:endParaRPr dirty="0"/>
          </a:p>
          <a:p>
            <a:pPr marL="666900" lvl="1" indent="-342900" algn="l" rtl="0">
              <a:spcBef>
                <a:spcPts val="1000"/>
              </a:spcBef>
              <a:spcAft>
                <a:spcPts val="0"/>
              </a:spcAft>
              <a:buSzPts val="1840"/>
              <a:buFont typeface="Gill Sans"/>
              <a:buAutoNum type="arabicPeriod"/>
            </a:pPr>
            <a:r>
              <a:rPr lang="en-US" sz="2000" dirty="0"/>
              <a:t>Successful introduction and passage through committee of a bill to require equitable e-book pricing for libraries; federal court has since ruled that such legislation belongs in U.S. Congress</a:t>
            </a:r>
          </a:p>
          <a:p>
            <a:pPr marL="666900" lvl="1" indent="-342900" algn="l" rtl="0">
              <a:spcBef>
                <a:spcPts val="1000"/>
              </a:spcBef>
              <a:spcAft>
                <a:spcPts val="0"/>
              </a:spcAft>
              <a:buSzPts val="1840"/>
              <a:buFont typeface="Gill Sans"/>
              <a:buAutoNum type="arabicPeriod"/>
            </a:pPr>
            <a:r>
              <a:rPr lang="en-US" sz="2000" dirty="0"/>
              <a:t>Successfully advocated, with CARLI, for the inclusion of academic librarians on the College Course Materials and Textbooks Affordability Task Force; collaborating with CARLI on a statement for the task force regarding Open Educational Resources</a:t>
            </a:r>
          </a:p>
          <a:p>
            <a:pPr marL="666900" lvl="1" indent="-342900" algn="l" rtl="0">
              <a:spcBef>
                <a:spcPts val="1000"/>
              </a:spcBef>
              <a:spcAft>
                <a:spcPts val="0"/>
              </a:spcAft>
              <a:buSzPts val="1840"/>
              <a:buFont typeface="Gill Sans"/>
              <a:buAutoNum type="arabicPeriod"/>
            </a:pPr>
            <a:r>
              <a:rPr lang="en-US" sz="2000" dirty="0"/>
              <a:t>Full funding for state library grant programs</a:t>
            </a:r>
          </a:p>
          <a:p>
            <a:pPr marL="666900" lvl="1" indent="-342900" algn="l" rtl="0">
              <a:spcBef>
                <a:spcPts val="1000"/>
              </a:spcBef>
              <a:spcAft>
                <a:spcPts val="0"/>
              </a:spcAft>
              <a:buSzPts val="1840"/>
              <a:buFont typeface="Gill Sans"/>
              <a:buAutoNum type="arabicPeriod"/>
            </a:pPr>
            <a:r>
              <a:rPr lang="en-US" sz="2000" dirty="0"/>
              <a:t>Inclusion of libraries in state’s plans for federal funds supporting broadband implementation statewide</a:t>
            </a:r>
            <a:endParaRPr sz="2000" dirty="0"/>
          </a:p>
        </p:txBody>
      </p:sp>
      <p:sp>
        <p:nvSpPr>
          <p:cNvPr id="141" name="Google Shape;141;p7"/>
          <p:cNvSpPr txBox="1">
            <a:spLocks noGrp="1"/>
          </p:cNvSpPr>
          <p:nvPr>
            <p:ph type="sldNum" idx="12"/>
          </p:nvPr>
        </p:nvSpPr>
        <p:spPr>
          <a:xfrm>
            <a:off x="10558300" y="595613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Dividend">
  <a:themeElements>
    <a:clrScheme name="Dividend">
      <a:dk1>
        <a:srgbClr val="000000"/>
      </a:dk1>
      <a:lt1>
        <a:srgbClr val="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2944</TotalTime>
  <Words>2562</Words>
  <Application>Microsoft Macintosh PowerPoint</Application>
  <PresentationFormat>Widescreen</PresentationFormat>
  <Paragraphs>208</Paragraphs>
  <Slides>32</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Gill Sans</vt:lpstr>
      <vt:lpstr>Noto Sans Symbols</vt:lpstr>
      <vt:lpstr>Dividend</vt:lpstr>
      <vt:lpstr>ILA STRATEGIC PLAN PROGRESS REPORT</vt:lpstr>
      <vt:lpstr>EXECUTIVE BOARD DEFINED STRATEGIC PRIORITIES</vt:lpstr>
      <vt:lpstr>CULTURE OF DIVERSITY AND INCLUSION IN THE ASSOCIATION  (BOARD PRIORITY #1)</vt:lpstr>
      <vt:lpstr>CULTURE OF DIVERSITY AND INCLUSION IN THE ASSOCIATION ACTIVITIES </vt:lpstr>
      <vt:lpstr>CULTURE OF DIVERSITY AND INCLUSION IN THE ASSOCIATION ACTIVITIES </vt:lpstr>
      <vt:lpstr>CULTURE OF DIVERSITY AND INCLUSION IN THE ASSOCIATION ACTIVITIES </vt:lpstr>
      <vt:lpstr>CULTURE OF DIVERSITY AND INCLUSION IN THE ASSOCIATION ONGOING ACTIVITIES </vt:lpstr>
      <vt:lpstr>LEGISLATIVE ADVOCACY  (BOARD PRIORITY #2)</vt:lpstr>
      <vt:lpstr>LEGISLATIVE ADVOCACY ACTIVITIES </vt:lpstr>
      <vt:lpstr>LEGISLATIVE ADVOCACY ACTIVITIES </vt:lpstr>
      <vt:lpstr>LEGISLATIVE ADVOCACY ACTIVITIES </vt:lpstr>
      <vt:lpstr>COMMUNITY ADVOCACY (BOARD PRIORITY #3)</vt:lpstr>
      <vt:lpstr>COMMUNITY ADVOCACY ACTIVITIES </vt:lpstr>
      <vt:lpstr>COMMUNITY ADVOCACY ACTIVITIES </vt:lpstr>
      <vt:lpstr>COMMUNITY ADVOCACY ACTIVITIES </vt:lpstr>
      <vt:lpstr>ADVOCACY ONGOING ACTIVITIES</vt:lpstr>
      <vt:lpstr>CULTURE OF DIVERSITY AND INCLUSION IN THE PROFESSION  (BOARD PRIORITY #4) </vt:lpstr>
      <vt:lpstr>CULTURE OF DIVERSITY AND INCLUSION IN THE PROFESSION ACTIVITIES  </vt:lpstr>
      <vt:lpstr>CULTURE OF DIVERSITY AND INCLUSION IN THE PROFESSION ACTIVITIES  </vt:lpstr>
      <vt:lpstr>CULTURE OF DIVERSITY AND INCLUSION IN THE PROFESSION ACTIVITIES  </vt:lpstr>
      <vt:lpstr>CULTURE OF DIVERSITY AND INCLUSION IN THE PROFESSION ONGOING ACTIVITIES</vt:lpstr>
      <vt:lpstr>LEADERSHIP  (BOARD PRIORITY #5)</vt:lpstr>
      <vt:lpstr>LEADERSHIP ACTIVITIES </vt:lpstr>
      <vt:lpstr>LEADERSHIP ACTIVITIES </vt:lpstr>
      <vt:lpstr>LEADERSHIP ACTIVITIES </vt:lpstr>
      <vt:lpstr>LEADERSHIP ONGOING ACTIVITIES</vt:lpstr>
      <vt:lpstr>DELIVERY OF MEMBER VALUE  (BOARD PRIORITY #6)</vt:lpstr>
      <vt:lpstr>DELIVERY OF MEMBER VALUE ACTIVITIES</vt:lpstr>
      <vt:lpstr>DELIVERY OF MEMBER VALUE ACTIVITIES</vt:lpstr>
      <vt:lpstr>DELIVERY OF MEMBER VALUE ACTIVITIES</vt:lpstr>
      <vt:lpstr>CONCLUSION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ILA STRATEGIC PLAN PROGRESS REPORT</dc:title>
  <dc:creator>Molly Beestrum</dc:creator>
  <cp:lastModifiedBy>Diane Foote</cp:lastModifiedBy>
  <cp:revision>16</cp:revision>
  <cp:lastPrinted>2022-07-11T18:28:15Z</cp:lastPrinted>
  <dcterms:created xsi:type="dcterms:W3CDTF">2020-01-27T17:02:46Z</dcterms:created>
  <dcterms:modified xsi:type="dcterms:W3CDTF">2022-07-11T19:48:47Z</dcterms:modified>
</cp:coreProperties>
</file>