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bin" ContentType="application/vnd.openxmlformats-officedocument.presentationml.printerSettings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2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6" r:id="rId21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http://customooxmlschemas.google.com/">
      <go:slidesCustomData xmlns:go="http://customooxmlschemas.google.com/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29" roundtripDataSignature="AMtx7mjY+0KFLrjxEDbrGaNaKPc0XOu1n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 showComments="0">
  <p:normalViewPr>
    <p:restoredLeft sz="15620"/>
    <p:restoredTop sz="94660"/>
  </p:normalViewPr>
  <p:slideViewPr>
    <p:cSldViewPr snapToGrid="0">
      <p:cViewPr varScale="1">
        <p:scale>
          <a:sx n="93" d="100"/>
          <a:sy n="93" d="100"/>
        </p:scale>
        <p:origin x="-352" y="-96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notesMaster" Target="notesMasters/notesMaster1.xml"/><Relationship Id="rId23" Type="http://schemas.openxmlformats.org/officeDocument/2006/relationships/printerSettings" Target="printerSettings/printerSettings1.bin"/><Relationship Id="rId33" Type="http://schemas.openxmlformats.org/officeDocument/2006/relationships/tableStyles" Target="tableStyles.xml"/><Relationship Id="rId29" Type="http://customschemas.google.com/relationships/presentationmetadata" Target="metadata"/><Relationship Id="rId30" Type="http://schemas.openxmlformats.org/officeDocument/2006/relationships/presProps" Target="presProps.xml"/><Relationship Id="rId31" Type="http://schemas.openxmlformats.org/officeDocument/2006/relationships/viewProps" Target="viewProps.xml"/><Relationship Id="rId32" Type="http://schemas.openxmlformats.org/officeDocument/2006/relationships/theme" Target="theme/theme1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140754264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" name="Google Shape;94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8" name="Google Shape;158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5" name="Google Shape;165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p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2" name="Google Shape;172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p1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9" name="Google Shape;179;p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p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6" name="Google Shape;186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p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3" name="Google Shape;193;p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p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0" name="Google Shape;200;p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Google Shape;206;p1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7" name="Google Shape;207;p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Google Shape;213;p1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4" name="Google Shape;214;p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Google Shape;220;g6e4aedce03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1" name="Google Shape;221;g6e4aedce03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2" name="Google Shape;102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Google Shape;234;g6e4aedce03_0_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5" name="Google Shape;235;g6e4aedce03_0_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9" name="Google Shape;109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6" name="Google Shape;116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3" name="Google Shape;123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0" name="Google Shape;130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7" name="Google Shape;137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4" name="Google Shape;144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1" name="Google Shape;151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20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" name="Google Shape;16;p20"/>
          <p:cNvSpPr txBox="1"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Gill Sans"/>
              <a:buNone/>
              <a:defRPr sz="3600">
                <a:solidFill>
                  <a:schemeClr val="accent1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20"/>
          <p:cNvSpPr txBox="1"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320"/>
              </a:spcBef>
              <a:spcAft>
                <a:spcPts val="0"/>
              </a:spcAft>
              <a:buSzPts val="1472"/>
              <a:buNone/>
              <a:defRPr sz="1600" cap="none">
                <a:solidFill>
                  <a:schemeClr val="accent2"/>
                </a:solidFill>
              </a:defRPr>
            </a:lvl1pPr>
            <a:lvl2pPr lvl="1" algn="ctr">
              <a:spcBef>
                <a:spcPts val="600"/>
              </a:spcBef>
              <a:spcAft>
                <a:spcPts val="0"/>
              </a:spcAft>
              <a:buSzPts val="1472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600"/>
              </a:spcBef>
              <a:spcAft>
                <a:spcPts val="0"/>
              </a:spcAft>
              <a:buSzPts val="1288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600"/>
              </a:spcBef>
              <a:spcAft>
                <a:spcPts val="0"/>
              </a:spcAft>
              <a:buSzPts val="1104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600"/>
              </a:spcBef>
              <a:spcAft>
                <a:spcPts val="0"/>
              </a:spcAft>
              <a:buSzPts val="1104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600"/>
              </a:spcBef>
              <a:spcAft>
                <a:spcPts val="0"/>
              </a:spcAft>
              <a:buSzPts val="1104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600"/>
              </a:spcBef>
              <a:spcAft>
                <a:spcPts val="0"/>
              </a:spcAft>
              <a:buSzPts val="1104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600"/>
              </a:spcBef>
              <a:spcAft>
                <a:spcPts val="0"/>
              </a:spcAft>
              <a:buSzPts val="1104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600"/>
              </a:spcBef>
              <a:spcAft>
                <a:spcPts val="600"/>
              </a:spcAft>
              <a:buSzPts val="1104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8" name="Google Shape;18;p20"/>
          <p:cNvSpPr txBox="1">
            <a:spLocks noGrp="1"/>
          </p:cNvSpPr>
          <p:nvPr>
            <p:ph type="dt" idx="10"/>
          </p:nvPr>
        </p:nvSpPr>
        <p:spPr>
          <a:xfrm>
            <a:off x="7605951" y="5956137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9F276A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20"/>
          <p:cNvSpPr txBox="1">
            <a:spLocks noGrp="1"/>
          </p:cNvSpPr>
          <p:nvPr>
            <p:ph type="ftr" idx="11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9F276A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20"/>
          <p:cNvSpPr txBox="1">
            <a:spLocks noGrp="1"/>
          </p:cNvSpPr>
          <p:nvPr>
            <p:ph type="sldNum" idx="12"/>
          </p:nvPr>
        </p:nvSpPr>
        <p:spPr>
          <a:xfrm>
            <a:off x="10558300" y="5956137"/>
            <a:ext cx="101644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 sz="900" b="0" i="0" u="none" strike="noStrike" cap="none">
                <a:solidFill>
                  <a:srgbClr val="9F276A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marL="0" lvl="1" indent="0" algn="r">
              <a:spcBef>
                <a:spcPts val="0"/>
              </a:spcBef>
              <a:buNone/>
              <a:defRPr sz="900" b="0" i="0" u="none" strike="noStrike" cap="none">
                <a:solidFill>
                  <a:srgbClr val="9F276A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marL="0" lvl="2" indent="0" algn="r">
              <a:spcBef>
                <a:spcPts val="0"/>
              </a:spcBef>
              <a:buNone/>
              <a:defRPr sz="900" b="0" i="0" u="none" strike="noStrike" cap="none">
                <a:solidFill>
                  <a:srgbClr val="9F276A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marL="0" lvl="3" indent="0" algn="r">
              <a:spcBef>
                <a:spcPts val="0"/>
              </a:spcBef>
              <a:buNone/>
              <a:defRPr sz="900" b="0" i="0" u="none" strike="noStrike" cap="none">
                <a:solidFill>
                  <a:srgbClr val="9F276A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marL="0" lvl="4" indent="0" algn="r">
              <a:spcBef>
                <a:spcPts val="0"/>
              </a:spcBef>
              <a:buNone/>
              <a:defRPr sz="900" b="0" i="0" u="none" strike="noStrike" cap="none">
                <a:solidFill>
                  <a:srgbClr val="9F276A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marL="0" lvl="5" indent="0" algn="r">
              <a:spcBef>
                <a:spcPts val="0"/>
              </a:spcBef>
              <a:buNone/>
              <a:defRPr sz="900" b="0" i="0" u="none" strike="noStrike" cap="none">
                <a:solidFill>
                  <a:srgbClr val="9F276A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marL="0" lvl="6" indent="0" algn="r">
              <a:spcBef>
                <a:spcPts val="0"/>
              </a:spcBef>
              <a:buNone/>
              <a:defRPr sz="900" b="0" i="0" u="none" strike="noStrike" cap="none">
                <a:solidFill>
                  <a:srgbClr val="9F276A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marL="0" lvl="7" indent="0" algn="r">
              <a:spcBef>
                <a:spcPts val="0"/>
              </a:spcBef>
              <a:buNone/>
              <a:defRPr sz="900" b="0" i="0" u="none" strike="noStrike" cap="none">
                <a:solidFill>
                  <a:srgbClr val="9F276A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marL="0" lvl="8" indent="0" algn="r">
              <a:spcBef>
                <a:spcPts val="0"/>
              </a:spcBef>
              <a:buNone/>
              <a:defRPr sz="900" b="0" i="0" u="none" strike="noStrike" cap="none">
                <a:solidFill>
                  <a:srgbClr val="9F276A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29"/>
          <p:cNvSpPr/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0" name="Google Shape;80;p29"/>
          <p:cNvSpPr txBox="1"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1" name="Google Shape;81;p29"/>
          <p:cNvSpPr txBox="1">
            <a:spLocks noGrp="1"/>
          </p:cNvSpPr>
          <p:nvPr>
            <p:ph type="body" idx="1"/>
          </p:nvPr>
        </p:nvSpPr>
        <p:spPr>
          <a:xfrm rot="5400000">
            <a:off x="4334603" y="-1417408"/>
            <a:ext cx="3522794" cy="110296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33756" algn="l">
              <a:spcBef>
                <a:spcPts val="360"/>
              </a:spcBef>
              <a:spcAft>
                <a:spcPts val="0"/>
              </a:spcAft>
              <a:buSzPts val="1656"/>
              <a:buChar char="◼"/>
              <a:defRPr/>
            </a:lvl1pPr>
            <a:lvl2pPr marL="914400" lvl="1" indent="-322072" algn="l">
              <a:spcBef>
                <a:spcPts val="600"/>
              </a:spcBef>
              <a:spcAft>
                <a:spcPts val="0"/>
              </a:spcAft>
              <a:buSzPts val="1472"/>
              <a:buChar char="◼"/>
              <a:defRPr/>
            </a:lvl2pPr>
            <a:lvl3pPr marL="1371600" lvl="2" indent="-310388" algn="l">
              <a:spcBef>
                <a:spcPts val="600"/>
              </a:spcBef>
              <a:spcAft>
                <a:spcPts val="0"/>
              </a:spcAft>
              <a:buSzPts val="1288"/>
              <a:buChar char="◼"/>
              <a:defRPr/>
            </a:lvl3pPr>
            <a:lvl4pPr marL="1828800" lvl="3" indent="-298703" algn="l">
              <a:spcBef>
                <a:spcPts val="600"/>
              </a:spcBef>
              <a:spcAft>
                <a:spcPts val="0"/>
              </a:spcAft>
              <a:buSzPts val="1104"/>
              <a:buChar char="◼"/>
              <a:defRPr/>
            </a:lvl4pPr>
            <a:lvl5pPr marL="2286000" lvl="4" indent="-298704" algn="l">
              <a:spcBef>
                <a:spcPts val="600"/>
              </a:spcBef>
              <a:spcAft>
                <a:spcPts val="0"/>
              </a:spcAft>
              <a:buSzPts val="1104"/>
              <a:buChar char="◼"/>
              <a:defRPr/>
            </a:lvl5pPr>
            <a:lvl6pPr marL="2743200" lvl="5" indent="-333756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6pPr>
            <a:lvl7pPr marL="3200400" lvl="6" indent="-333756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7pPr>
            <a:lvl8pPr marL="3657600" lvl="7" indent="-333756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8pPr>
            <a:lvl9pPr marL="4114800" lvl="8" indent="-333756" algn="l">
              <a:spcBef>
                <a:spcPts val="600"/>
              </a:spcBef>
              <a:spcAft>
                <a:spcPts val="600"/>
              </a:spcAft>
              <a:buSzPts val="1656"/>
              <a:buChar char="◼"/>
              <a:defRPr/>
            </a:lvl9pPr>
          </a:lstStyle>
          <a:p>
            <a:endParaRPr/>
          </a:p>
        </p:txBody>
      </p:sp>
      <p:sp>
        <p:nvSpPr>
          <p:cNvPr id="82" name="Google Shape;82;p29"/>
          <p:cNvSpPr txBox="1">
            <a:spLocks noGrp="1"/>
          </p:cNvSpPr>
          <p:nvPr>
            <p:ph type="dt" idx="10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29"/>
          <p:cNvSpPr txBox="1">
            <a:spLocks noGrp="1"/>
          </p:cNvSpPr>
          <p:nvPr>
            <p:ph type="ftr" idx="11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4" name="Google Shape;84;p29"/>
          <p:cNvSpPr txBox="1">
            <a:spLocks noGrp="1"/>
          </p:cNvSpPr>
          <p:nvPr>
            <p:ph type="sldNum" idx="12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30"/>
          <p:cNvSpPr/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87;p30"/>
          <p:cNvSpPr txBox="1">
            <a:spLocks noGrp="1"/>
          </p:cNvSpPr>
          <p:nvPr>
            <p:ph type="title"/>
          </p:nvPr>
        </p:nvSpPr>
        <p:spPr>
          <a:xfrm rot="5400000">
            <a:off x="7249746" y="2265181"/>
            <a:ext cx="5183073" cy="20041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8" name="Google Shape;88;p30"/>
          <p:cNvSpPr txBox="1">
            <a:spLocks noGrp="1"/>
          </p:cNvSpPr>
          <p:nvPr>
            <p:ph type="body" idx="1"/>
          </p:nvPr>
        </p:nvSpPr>
        <p:spPr>
          <a:xfrm rot="5400000">
            <a:off x="2131526" y="-680877"/>
            <a:ext cx="5183073" cy="78962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33756" algn="l">
              <a:spcBef>
                <a:spcPts val="360"/>
              </a:spcBef>
              <a:spcAft>
                <a:spcPts val="0"/>
              </a:spcAft>
              <a:buSzPts val="1656"/>
              <a:buChar char="◼"/>
              <a:defRPr/>
            </a:lvl1pPr>
            <a:lvl2pPr marL="914400" lvl="1" indent="-333756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2pPr>
            <a:lvl3pPr marL="1371600" lvl="2" indent="-333756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3pPr>
            <a:lvl4pPr marL="1828800" lvl="3" indent="-333756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4pPr>
            <a:lvl5pPr marL="2286000" lvl="4" indent="-333756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5pPr>
            <a:lvl6pPr marL="2743200" lvl="5" indent="-333756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6pPr>
            <a:lvl7pPr marL="3200400" lvl="6" indent="-333756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7pPr>
            <a:lvl8pPr marL="3657600" lvl="7" indent="-333756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8pPr>
            <a:lvl9pPr marL="4114800" lvl="8" indent="-333756" algn="l">
              <a:spcBef>
                <a:spcPts val="600"/>
              </a:spcBef>
              <a:spcAft>
                <a:spcPts val="600"/>
              </a:spcAft>
              <a:buSzPts val="1656"/>
              <a:buChar char="◼"/>
              <a:defRPr/>
            </a:lvl9pPr>
          </a:lstStyle>
          <a:p>
            <a:endParaRPr/>
          </a:p>
        </p:txBody>
      </p:sp>
      <p:sp>
        <p:nvSpPr>
          <p:cNvPr id="89" name="Google Shape;89;p30"/>
          <p:cNvSpPr txBox="1">
            <a:spLocks noGrp="1"/>
          </p:cNvSpPr>
          <p:nvPr>
            <p:ph type="dt" idx="10"/>
          </p:nvPr>
        </p:nvSpPr>
        <p:spPr>
          <a:xfrm>
            <a:off x="8993673" y="5956137"/>
            <a:ext cx="1328141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9F276A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0" name="Google Shape;90;p30"/>
          <p:cNvSpPr txBox="1">
            <a:spLocks noGrp="1"/>
          </p:cNvSpPr>
          <p:nvPr>
            <p:ph type="ftr" idx="11"/>
          </p:nvPr>
        </p:nvSpPr>
        <p:spPr>
          <a:xfrm>
            <a:off x="774923" y="5951811"/>
            <a:ext cx="789627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1" name="Google Shape;91;p30"/>
          <p:cNvSpPr txBox="1">
            <a:spLocks noGrp="1"/>
          </p:cNvSpPr>
          <p:nvPr>
            <p:ph type="sldNum" idx="12"/>
          </p:nvPr>
        </p:nvSpPr>
        <p:spPr>
          <a:xfrm>
            <a:off x="10446615" y="5956137"/>
            <a:ext cx="116419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 sz="900" b="0" i="0" u="none" strike="noStrike" cap="none">
                <a:solidFill>
                  <a:srgbClr val="9F276A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marL="0" lvl="1" indent="0" algn="r">
              <a:spcBef>
                <a:spcPts val="0"/>
              </a:spcBef>
              <a:buNone/>
              <a:defRPr sz="900" b="0" i="0" u="none" strike="noStrike" cap="none">
                <a:solidFill>
                  <a:srgbClr val="9F276A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marL="0" lvl="2" indent="0" algn="r">
              <a:spcBef>
                <a:spcPts val="0"/>
              </a:spcBef>
              <a:buNone/>
              <a:defRPr sz="900" b="0" i="0" u="none" strike="noStrike" cap="none">
                <a:solidFill>
                  <a:srgbClr val="9F276A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marL="0" lvl="3" indent="0" algn="r">
              <a:spcBef>
                <a:spcPts val="0"/>
              </a:spcBef>
              <a:buNone/>
              <a:defRPr sz="900" b="0" i="0" u="none" strike="noStrike" cap="none">
                <a:solidFill>
                  <a:srgbClr val="9F276A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marL="0" lvl="4" indent="0" algn="r">
              <a:spcBef>
                <a:spcPts val="0"/>
              </a:spcBef>
              <a:buNone/>
              <a:defRPr sz="900" b="0" i="0" u="none" strike="noStrike" cap="none">
                <a:solidFill>
                  <a:srgbClr val="9F276A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marL="0" lvl="5" indent="0" algn="r">
              <a:spcBef>
                <a:spcPts val="0"/>
              </a:spcBef>
              <a:buNone/>
              <a:defRPr sz="900" b="0" i="0" u="none" strike="noStrike" cap="none">
                <a:solidFill>
                  <a:srgbClr val="9F276A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marL="0" lvl="6" indent="0" algn="r">
              <a:spcBef>
                <a:spcPts val="0"/>
              </a:spcBef>
              <a:buNone/>
              <a:defRPr sz="900" b="0" i="0" u="none" strike="noStrike" cap="none">
                <a:solidFill>
                  <a:srgbClr val="9F276A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marL="0" lvl="7" indent="0" algn="r">
              <a:spcBef>
                <a:spcPts val="0"/>
              </a:spcBef>
              <a:buNone/>
              <a:defRPr sz="900" b="0" i="0" u="none" strike="noStrike" cap="none">
                <a:solidFill>
                  <a:srgbClr val="9F276A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marL="0" lvl="8" indent="0" algn="r">
              <a:spcBef>
                <a:spcPts val="0"/>
              </a:spcBef>
              <a:buNone/>
              <a:defRPr sz="900" b="0" i="0" u="none" strike="noStrike" cap="none">
                <a:solidFill>
                  <a:srgbClr val="9F276A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21"/>
          <p:cNvSpPr/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" name="Google Shape;23;p21"/>
          <p:cNvSpPr txBox="1"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" name="Google Shape;24;p21"/>
          <p:cNvSpPr txBox="1">
            <a:spLocks noGrp="1"/>
          </p:cNvSpPr>
          <p:nvPr>
            <p:ph type="body" idx="1"/>
          </p:nvPr>
        </p:nvSpPr>
        <p:spPr>
          <a:xfrm>
            <a:off x="581192" y="2180496"/>
            <a:ext cx="11029615" cy="36783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333756" algn="l">
              <a:spcBef>
                <a:spcPts val="360"/>
              </a:spcBef>
              <a:spcAft>
                <a:spcPts val="0"/>
              </a:spcAft>
              <a:buSzPts val="1656"/>
              <a:buChar char="◼"/>
              <a:defRPr/>
            </a:lvl1pPr>
            <a:lvl2pPr marL="914400" lvl="1" indent="-333756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2pPr>
            <a:lvl3pPr marL="1371600" lvl="2" indent="-333756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3pPr>
            <a:lvl4pPr marL="1828800" lvl="3" indent="-333756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4pPr>
            <a:lvl5pPr marL="2286000" lvl="4" indent="-333756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5pPr>
            <a:lvl6pPr marL="2743200" lvl="5" indent="-333756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6pPr>
            <a:lvl7pPr marL="3200400" lvl="6" indent="-333756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7pPr>
            <a:lvl8pPr marL="3657600" lvl="7" indent="-333756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8pPr>
            <a:lvl9pPr marL="4114800" lvl="8" indent="-333756" algn="l">
              <a:spcBef>
                <a:spcPts val="600"/>
              </a:spcBef>
              <a:spcAft>
                <a:spcPts val="600"/>
              </a:spcAft>
              <a:buSzPts val="1656"/>
              <a:buChar char="◼"/>
              <a:defRPr/>
            </a:lvl9pPr>
          </a:lstStyle>
          <a:p>
            <a:endParaRPr/>
          </a:p>
        </p:txBody>
      </p:sp>
      <p:sp>
        <p:nvSpPr>
          <p:cNvPr id="25" name="Google Shape;25;p21"/>
          <p:cNvSpPr txBox="1">
            <a:spLocks noGrp="1"/>
          </p:cNvSpPr>
          <p:nvPr>
            <p:ph type="dt" idx="10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21"/>
          <p:cNvSpPr txBox="1">
            <a:spLocks noGrp="1"/>
          </p:cNvSpPr>
          <p:nvPr>
            <p:ph type="ftr" idx="11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21"/>
          <p:cNvSpPr txBox="1">
            <a:spLocks noGrp="1"/>
          </p:cNvSpPr>
          <p:nvPr>
            <p:ph type="sldNum" idx="12"/>
          </p:nvPr>
        </p:nvSpPr>
        <p:spPr>
          <a:xfrm>
            <a:off x="10558300" y="5956137"/>
            <a:ext cx="1052508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22"/>
          <p:cNvSpPr/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" name="Google Shape;30;p22"/>
          <p:cNvSpPr txBox="1"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Gill Sans"/>
              <a:buNone/>
              <a:defRPr sz="3600" b="0" cap="none">
                <a:solidFill>
                  <a:schemeClr val="accent1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22"/>
          <p:cNvSpPr txBox="1"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360"/>
              </a:spcBef>
              <a:spcAft>
                <a:spcPts val="0"/>
              </a:spcAft>
              <a:buSzPts val="1656"/>
              <a:buNone/>
              <a:defRPr sz="1800" cap="none">
                <a:solidFill>
                  <a:schemeClr val="accent2"/>
                </a:solidFill>
              </a:defRPr>
            </a:lvl1pPr>
            <a:lvl2pPr marL="914400" lvl="1" indent="-228600" algn="l">
              <a:spcBef>
                <a:spcPts val="600"/>
              </a:spcBef>
              <a:spcAft>
                <a:spcPts val="0"/>
              </a:spcAft>
              <a:buSzPts val="1656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600"/>
              </a:spcBef>
              <a:spcAft>
                <a:spcPts val="0"/>
              </a:spcAft>
              <a:buSzPts val="1472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600"/>
              </a:spcBef>
              <a:spcAft>
                <a:spcPts val="0"/>
              </a:spcAft>
              <a:buSzPts val="1288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600"/>
              </a:spcBef>
              <a:spcAft>
                <a:spcPts val="0"/>
              </a:spcAft>
              <a:buSzPts val="1288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600"/>
              </a:spcBef>
              <a:spcAft>
                <a:spcPts val="0"/>
              </a:spcAft>
              <a:buSzPts val="1288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600"/>
              </a:spcBef>
              <a:spcAft>
                <a:spcPts val="0"/>
              </a:spcAft>
              <a:buSzPts val="1288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600"/>
              </a:spcBef>
              <a:spcAft>
                <a:spcPts val="0"/>
              </a:spcAft>
              <a:buSzPts val="1288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600"/>
              </a:spcBef>
              <a:spcAft>
                <a:spcPts val="600"/>
              </a:spcAft>
              <a:buSzPts val="1288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2" name="Google Shape;32;p22"/>
          <p:cNvSpPr txBox="1">
            <a:spLocks noGrp="1"/>
          </p:cNvSpPr>
          <p:nvPr>
            <p:ph type="dt" idx="10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9F276A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22"/>
          <p:cNvSpPr txBox="1">
            <a:spLocks noGrp="1"/>
          </p:cNvSpPr>
          <p:nvPr>
            <p:ph type="ftr" idx="11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9F276A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22"/>
          <p:cNvSpPr txBox="1">
            <a:spLocks noGrp="1"/>
          </p:cNvSpPr>
          <p:nvPr>
            <p:ph type="sldNum" idx="12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 sz="900" b="0" i="0" u="none" strike="noStrike" cap="none">
                <a:solidFill>
                  <a:srgbClr val="9F276A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marL="0" lvl="1" indent="0" algn="r">
              <a:spcBef>
                <a:spcPts val="0"/>
              </a:spcBef>
              <a:buNone/>
              <a:defRPr sz="900" b="0" i="0" u="none" strike="noStrike" cap="none">
                <a:solidFill>
                  <a:srgbClr val="9F276A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marL="0" lvl="2" indent="0" algn="r">
              <a:spcBef>
                <a:spcPts val="0"/>
              </a:spcBef>
              <a:buNone/>
              <a:defRPr sz="900" b="0" i="0" u="none" strike="noStrike" cap="none">
                <a:solidFill>
                  <a:srgbClr val="9F276A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marL="0" lvl="3" indent="0" algn="r">
              <a:spcBef>
                <a:spcPts val="0"/>
              </a:spcBef>
              <a:buNone/>
              <a:defRPr sz="900" b="0" i="0" u="none" strike="noStrike" cap="none">
                <a:solidFill>
                  <a:srgbClr val="9F276A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marL="0" lvl="4" indent="0" algn="r">
              <a:spcBef>
                <a:spcPts val="0"/>
              </a:spcBef>
              <a:buNone/>
              <a:defRPr sz="900" b="0" i="0" u="none" strike="noStrike" cap="none">
                <a:solidFill>
                  <a:srgbClr val="9F276A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marL="0" lvl="5" indent="0" algn="r">
              <a:spcBef>
                <a:spcPts val="0"/>
              </a:spcBef>
              <a:buNone/>
              <a:defRPr sz="900" b="0" i="0" u="none" strike="noStrike" cap="none">
                <a:solidFill>
                  <a:srgbClr val="9F276A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marL="0" lvl="6" indent="0" algn="r">
              <a:spcBef>
                <a:spcPts val="0"/>
              </a:spcBef>
              <a:buNone/>
              <a:defRPr sz="900" b="0" i="0" u="none" strike="noStrike" cap="none">
                <a:solidFill>
                  <a:srgbClr val="9F276A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marL="0" lvl="7" indent="0" algn="r">
              <a:spcBef>
                <a:spcPts val="0"/>
              </a:spcBef>
              <a:buNone/>
              <a:defRPr sz="900" b="0" i="0" u="none" strike="noStrike" cap="none">
                <a:solidFill>
                  <a:srgbClr val="9F276A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marL="0" lvl="8" indent="0" algn="r">
              <a:spcBef>
                <a:spcPts val="0"/>
              </a:spcBef>
              <a:buNone/>
              <a:defRPr sz="900" b="0" i="0" u="none" strike="noStrike" cap="none">
                <a:solidFill>
                  <a:srgbClr val="9F276A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23"/>
          <p:cNvSpPr/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23"/>
          <p:cNvSpPr txBox="1"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23"/>
          <p:cNvSpPr txBox="1">
            <a:spLocks noGrp="1"/>
          </p:cNvSpPr>
          <p:nvPr>
            <p:ph type="body" idx="1"/>
          </p:nvPr>
        </p:nvSpPr>
        <p:spPr>
          <a:xfrm>
            <a:off x="581193" y="2228003"/>
            <a:ext cx="5422390" cy="36330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333756" algn="l">
              <a:spcBef>
                <a:spcPts val="360"/>
              </a:spcBef>
              <a:spcAft>
                <a:spcPts val="0"/>
              </a:spcAft>
              <a:buSzPts val="1656"/>
              <a:buChar char="◼"/>
              <a:defRPr/>
            </a:lvl1pPr>
            <a:lvl2pPr marL="914400" lvl="1" indent="-333756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2pPr>
            <a:lvl3pPr marL="1371600" lvl="2" indent="-333756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3pPr>
            <a:lvl4pPr marL="1828800" lvl="3" indent="-333756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4pPr>
            <a:lvl5pPr marL="2286000" lvl="4" indent="-333756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5pPr>
            <a:lvl6pPr marL="2743200" lvl="5" indent="-333756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6pPr>
            <a:lvl7pPr marL="3200400" lvl="6" indent="-333756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7pPr>
            <a:lvl8pPr marL="3657600" lvl="7" indent="-333756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8pPr>
            <a:lvl9pPr marL="4114800" lvl="8" indent="-333756" algn="l">
              <a:spcBef>
                <a:spcPts val="600"/>
              </a:spcBef>
              <a:spcAft>
                <a:spcPts val="600"/>
              </a:spcAft>
              <a:buSzPts val="1656"/>
              <a:buChar char="◼"/>
              <a:defRPr/>
            </a:lvl9pPr>
          </a:lstStyle>
          <a:p>
            <a:endParaRPr/>
          </a:p>
        </p:txBody>
      </p:sp>
      <p:sp>
        <p:nvSpPr>
          <p:cNvPr id="39" name="Google Shape;39;p23"/>
          <p:cNvSpPr txBox="1">
            <a:spLocks noGrp="1"/>
          </p:cNvSpPr>
          <p:nvPr>
            <p:ph type="body" idx="2"/>
          </p:nvPr>
        </p:nvSpPr>
        <p:spPr>
          <a:xfrm>
            <a:off x="6188417" y="2228003"/>
            <a:ext cx="5422392" cy="36330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333756" algn="l">
              <a:spcBef>
                <a:spcPts val="360"/>
              </a:spcBef>
              <a:spcAft>
                <a:spcPts val="0"/>
              </a:spcAft>
              <a:buSzPts val="1656"/>
              <a:buChar char="◼"/>
              <a:defRPr/>
            </a:lvl1pPr>
            <a:lvl2pPr marL="914400" lvl="1" indent="-333756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2pPr>
            <a:lvl3pPr marL="1371600" lvl="2" indent="-333756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3pPr>
            <a:lvl4pPr marL="1828800" lvl="3" indent="-333756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4pPr>
            <a:lvl5pPr marL="2286000" lvl="4" indent="-333756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5pPr>
            <a:lvl6pPr marL="2743200" lvl="5" indent="-333756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6pPr>
            <a:lvl7pPr marL="3200400" lvl="6" indent="-333756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7pPr>
            <a:lvl8pPr marL="3657600" lvl="7" indent="-333756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8pPr>
            <a:lvl9pPr marL="4114800" lvl="8" indent="-333756" algn="l">
              <a:spcBef>
                <a:spcPts val="600"/>
              </a:spcBef>
              <a:spcAft>
                <a:spcPts val="600"/>
              </a:spcAft>
              <a:buSzPts val="1656"/>
              <a:buChar char="◼"/>
              <a:defRPr/>
            </a:lvl9pPr>
          </a:lstStyle>
          <a:p>
            <a:endParaRPr/>
          </a:p>
        </p:txBody>
      </p:sp>
      <p:sp>
        <p:nvSpPr>
          <p:cNvPr id="40" name="Google Shape;40;p23"/>
          <p:cNvSpPr txBox="1">
            <a:spLocks noGrp="1"/>
          </p:cNvSpPr>
          <p:nvPr>
            <p:ph type="dt" idx="10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" name="Google Shape;41;p23"/>
          <p:cNvSpPr txBox="1">
            <a:spLocks noGrp="1"/>
          </p:cNvSpPr>
          <p:nvPr>
            <p:ph type="ftr" idx="11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23"/>
          <p:cNvSpPr txBox="1">
            <a:spLocks noGrp="1"/>
          </p:cNvSpPr>
          <p:nvPr>
            <p:ph type="sldNum" idx="12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24"/>
          <p:cNvSpPr/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5" name="Google Shape;45;p24"/>
          <p:cNvSpPr txBox="1"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6" name="Google Shape;46;p24"/>
          <p:cNvSpPr txBox="1"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440"/>
              </a:spcBef>
              <a:spcAft>
                <a:spcPts val="0"/>
              </a:spcAft>
              <a:buSzPts val="2024"/>
              <a:buNone/>
              <a:defRPr sz="2200" b="0">
                <a:solidFill>
                  <a:schemeClr val="accent2"/>
                </a:solidFill>
              </a:defRPr>
            </a:lvl1pPr>
            <a:lvl2pPr marL="914400" lvl="1" indent="-228600" algn="l">
              <a:spcBef>
                <a:spcPts val="600"/>
              </a:spcBef>
              <a:spcAft>
                <a:spcPts val="0"/>
              </a:spcAft>
              <a:buSzPts val="1840"/>
              <a:buNone/>
              <a:defRPr sz="2000" b="1"/>
            </a:lvl2pPr>
            <a:lvl3pPr marL="1371600" lvl="2" indent="-228600" algn="l">
              <a:spcBef>
                <a:spcPts val="600"/>
              </a:spcBef>
              <a:spcAft>
                <a:spcPts val="0"/>
              </a:spcAft>
              <a:buSzPts val="1656"/>
              <a:buNone/>
              <a:defRPr sz="1800" b="1"/>
            </a:lvl3pPr>
            <a:lvl4pPr marL="1828800" lvl="3" indent="-228600" algn="l">
              <a:spcBef>
                <a:spcPts val="600"/>
              </a:spcBef>
              <a:spcAft>
                <a:spcPts val="0"/>
              </a:spcAft>
              <a:buSzPts val="1472"/>
              <a:buNone/>
              <a:defRPr sz="1600" b="1"/>
            </a:lvl4pPr>
            <a:lvl5pPr marL="2286000" lvl="4" indent="-228600" algn="l">
              <a:spcBef>
                <a:spcPts val="600"/>
              </a:spcBef>
              <a:spcAft>
                <a:spcPts val="0"/>
              </a:spcAft>
              <a:buSzPts val="1472"/>
              <a:buNone/>
              <a:defRPr sz="1600" b="1"/>
            </a:lvl5pPr>
            <a:lvl6pPr marL="2743200" lvl="5" indent="-228600" algn="l">
              <a:spcBef>
                <a:spcPts val="600"/>
              </a:spcBef>
              <a:spcAft>
                <a:spcPts val="0"/>
              </a:spcAft>
              <a:buSzPts val="1472"/>
              <a:buNone/>
              <a:defRPr sz="1600" b="1"/>
            </a:lvl6pPr>
            <a:lvl7pPr marL="3200400" lvl="6" indent="-228600" algn="l">
              <a:spcBef>
                <a:spcPts val="600"/>
              </a:spcBef>
              <a:spcAft>
                <a:spcPts val="0"/>
              </a:spcAft>
              <a:buSzPts val="1472"/>
              <a:buNone/>
              <a:defRPr sz="1600" b="1"/>
            </a:lvl7pPr>
            <a:lvl8pPr marL="3657600" lvl="7" indent="-228600" algn="l">
              <a:spcBef>
                <a:spcPts val="600"/>
              </a:spcBef>
              <a:spcAft>
                <a:spcPts val="0"/>
              </a:spcAft>
              <a:buSzPts val="1472"/>
              <a:buNone/>
              <a:defRPr sz="1600" b="1"/>
            </a:lvl8pPr>
            <a:lvl9pPr marL="4114800" lvl="8" indent="-228600" algn="l">
              <a:spcBef>
                <a:spcPts val="600"/>
              </a:spcBef>
              <a:spcAft>
                <a:spcPts val="600"/>
              </a:spcAft>
              <a:buSzPts val="1472"/>
              <a:buNone/>
              <a:defRPr sz="1600" b="1"/>
            </a:lvl9pPr>
          </a:lstStyle>
          <a:p>
            <a:endParaRPr/>
          </a:p>
        </p:txBody>
      </p:sp>
      <p:sp>
        <p:nvSpPr>
          <p:cNvPr id="47" name="Google Shape;47;p24"/>
          <p:cNvSpPr txBox="1">
            <a:spLocks noGrp="1"/>
          </p:cNvSpPr>
          <p:nvPr>
            <p:ph type="body" idx="2"/>
          </p:nvPr>
        </p:nvSpPr>
        <p:spPr>
          <a:xfrm>
            <a:off x="581194" y="2926052"/>
            <a:ext cx="5393100" cy="2934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33756" algn="l">
              <a:spcBef>
                <a:spcPts val="360"/>
              </a:spcBef>
              <a:spcAft>
                <a:spcPts val="0"/>
              </a:spcAft>
              <a:buSzPts val="1656"/>
              <a:buChar char="◼"/>
              <a:defRPr/>
            </a:lvl1pPr>
            <a:lvl2pPr marL="914400" lvl="1" indent="-333756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2pPr>
            <a:lvl3pPr marL="1371600" lvl="2" indent="-333756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3pPr>
            <a:lvl4pPr marL="1828800" lvl="3" indent="-333756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4pPr>
            <a:lvl5pPr marL="2286000" lvl="4" indent="-333756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5pPr>
            <a:lvl6pPr marL="2743200" lvl="5" indent="-333756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6pPr>
            <a:lvl7pPr marL="3200400" lvl="6" indent="-333756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7pPr>
            <a:lvl8pPr marL="3657600" lvl="7" indent="-333756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8pPr>
            <a:lvl9pPr marL="4114800" lvl="8" indent="-333756" algn="l">
              <a:spcBef>
                <a:spcPts val="600"/>
              </a:spcBef>
              <a:spcAft>
                <a:spcPts val="600"/>
              </a:spcAft>
              <a:buSzPts val="1656"/>
              <a:buChar char="◼"/>
              <a:defRPr/>
            </a:lvl9pPr>
          </a:lstStyle>
          <a:p>
            <a:endParaRPr/>
          </a:p>
        </p:txBody>
      </p:sp>
      <p:sp>
        <p:nvSpPr>
          <p:cNvPr id="48" name="Google Shape;48;p24"/>
          <p:cNvSpPr txBox="1">
            <a:spLocks noGrp="1"/>
          </p:cNvSpPr>
          <p:nvPr>
            <p:ph type="body" idx="3"/>
          </p:nvPr>
        </p:nvSpPr>
        <p:spPr>
          <a:xfrm>
            <a:off x="6523735" y="2250892"/>
            <a:ext cx="5087073" cy="5533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440"/>
              </a:spcBef>
              <a:spcAft>
                <a:spcPts val="0"/>
              </a:spcAft>
              <a:buSzPts val="2024"/>
              <a:buNone/>
              <a:defRPr sz="2200" b="0">
                <a:solidFill>
                  <a:schemeClr val="accent2"/>
                </a:solidFill>
              </a:defRPr>
            </a:lvl1pPr>
            <a:lvl2pPr marL="914400" lvl="1" indent="-228600" algn="l">
              <a:spcBef>
                <a:spcPts val="600"/>
              </a:spcBef>
              <a:spcAft>
                <a:spcPts val="0"/>
              </a:spcAft>
              <a:buSzPts val="1840"/>
              <a:buNone/>
              <a:defRPr sz="2000" b="1"/>
            </a:lvl2pPr>
            <a:lvl3pPr marL="1371600" lvl="2" indent="-228600" algn="l">
              <a:spcBef>
                <a:spcPts val="600"/>
              </a:spcBef>
              <a:spcAft>
                <a:spcPts val="0"/>
              </a:spcAft>
              <a:buSzPts val="1656"/>
              <a:buNone/>
              <a:defRPr sz="1800" b="1"/>
            </a:lvl3pPr>
            <a:lvl4pPr marL="1828800" lvl="3" indent="-228600" algn="l">
              <a:spcBef>
                <a:spcPts val="600"/>
              </a:spcBef>
              <a:spcAft>
                <a:spcPts val="0"/>
              </a:spcAft>
              <a:buSzPts val="1472"/>
              <a:buNone/>
              <a:defRPr sz="1600" b="1"/>
            </a:lvl4pPr>
            <a:lvl5pPr marL="2286000" lvl="4" indent="-228600" algn="l">
              <a:spcBef>
                <a:spcPts val="600"/>
              </a:spcBef>
              <a:spcAft>
                <a:spcPts val="0"/>
              </a:spcAft>
              <a:buSzPts val="1472"/>
              <a:buNone/>
              <a:defRPr sz="1600" b="1"/>
            </a:lvl5pPr>
            <a:lvl6pPr marL="2743200" lvl="5" indent="-228600" algn="l">
              <a:spcBef>
                <a:spcPts val="600"/>
              </a:spcBef>
              <a:spcAft>
                <a:spcPts val="0"/>
              </a:spcAft>
              <a:buSzPts val="1472"/>
              <a:buNone/>
              <a:defRPr sz="1600" b="1"/>
            </a:lvl6pPr>
            <a:lvl7pPr marL="3200400" lvl="6" indent="-228600" algn="l">
              <a:spcBef>
                <a:spcPts val="600"/>
              </a:spcBef>
              <a:spcAft>
                <a:spcPts val="0"/>
              </a:spcAft>
              <a:buSzPts val="1472"/>
              <a:buNone/>
              <a:defRPr sz="1600" b="1"/>
            </a:lvl7pPr>
            <a:lvl8pPr marL="3657600" lvl="7" indent="-228600" algn="l">
              <a:spcBef>
                <a:spcPts val="600"/>
              </a:spcBef>
              <a:spcAft>
                <a:spcPts val="0"/>
              </a:spcAft>
              <a:buSzPts val="1472"/>
              <a:buNone/>
              <a:defRPr sz="1600" b="1"/>
            </a:lvl8pPr>
            <a:lvl9pPr marL="4114800" lvl="8" indent="-228600" algn="l">
              <a:spcBef>
                <a:spcPts val="600"/>
              </a:spcBef>
              <a:spcAft>
                <a:spcPts val="600"/>
              </a:spcAft>
              <a:buSzPts val="1472"/>
              <a:buNone/>
              <a:defRPr sz="1600" b="1"/>
            </a:lvl9pPr>
          </a:lstStyle>
          <a:p>
            <a:endParaRPr/>
          </a:p>
        </p:txBody>
      </p:sp>
      <p:sp>
        <p:nvSpPr>
          <p:cNvPr id="49" name="Google Shape;49;p24"/>
          <p:cNvSpPr txBox="1">
            <a:spLocks noGrp="1"/>
          </p:cNvSpPr>
          <p:nvPr>
            <p:ph type="body" idx="4"/>
          </p:nvPr>
        </p:nvSpPr>
        <p:spPr>
          <a:xfrm>
            <a:off x="6217709" y="2926052"/>
            <a:ext cx="5393100" cy="2934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33756" algn="l">
              <a:spcBef>
                <a:spcPts val="360"/>
              </a:spcBef>
              <a:spcAft>
                <a:spcPts val="0"/>
              </a:spcAft>
              <a:buSzPts val="1656"/>
              <a:buChar char="◼"/>
              <a:defRPr/>
            </a:lvl1pPr>
            <a:lvl2pPr marL="914400" lvl="1" indent="-333756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2pPr>
            <a:lvl3pPr marL="1371600" lvl="2" indent="-333756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3pPr>
            <a:lvl4pPr marL="1828800" lvl="3" indent="-333756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4pPr>
            <a:lvl5pPr marL="2286000" lvl="4" indent="-333756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5pPr>
            <a:lvl6pPr marL="2743200" lvl="5" indent="-333756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6pPr>
            <a:lvl7pPr marL="3200400" lvl="6" indent="-333756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7pPr>
            <a:lvl8pPr marL="3657600" lvl="7" indent="-333756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8pPr>
            <a:lvl9pPr marL="4114800" lvl="8" indent="-333756" algn="l">
              <a:spcBef>
                <a:spcPts val="600"/>
              </a:spcBef>
              <a:spcAft>
                <a:spcPts val="600"/>
              </a:spcAft>
              <a:buSzPts val="1656"/>
              <a:buChar char="◼"/>
              <a:defRPr/>
            </a:lvl9pPr>
          </a:lstStyle>
          <a:p>
            <a:endParaRPr/>
          </a:p>
        </p:txBody>
      </p:sp>
      <p:sp>
        <p:nvSpPr>
          <p:cNvPr id="50" name="Google Shape;50;p24"/>
          <p:cNvSpPr txBox="1">
            <a:spLocks noGrp="1"/>
          </p:cNvSpPr>
          <p:nvPr>
            <p:ph type="dt" idx="10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24"/>
          <p:cNvSpPr txBox="1">
            <a:spLocks noGrp="1"/>
          </p:cNvSpPr>
          <p:nvPr>
            <p:ph type="ftr" idx="11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24"/>
          <p:cNvSpPr txBox="1">
            <a:spLocks noGrp="1"/>
          </p:cNvSpPr>
          <p:nvPr>
            <p:ph type="sldNum" idx="12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25"/>
          <p:cNvSpPr/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" name="Google Shape;55;p25"/>
          <p:cNvSpPr txBox="1"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25"/>
          <p:cNvSpPr txBox="1">
            <a:spLocks noGrp="1"/>
          </p:cNvSpPr>
          <p:nvPr>
            <p:ph type="dt" idx="10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25"/>
          <p:cNvSpPr txBox="1">
            <a:spLocks noGrp="1"/>
          </p:cNvSpPr>
          <p:nvPr>
            <p:ph type="ftr" idx="11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8" name="Google Shape;58;p25"/>
          <p:cNvSpPr txBox="1">
            <a:spLocks noGrp="1"/>
          </p:cNvSpPr>
          <p:nvPr>
            <p:ph type="sldNum" idx="12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26"/>
          <p:cNvSpPr txBox="1">
            <a:spLocks noGrp="1"/>
          </p:cNvSpPr>
          <p:nvPr>
            <p:ph type="dt" idx="10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1" name="Google Shape;61;p26"/>
          <p:cNvSpPr txBox="1">
            <a:spLocks noGrp="1"/>
          </p:cNvSpPr>
          <p:nvPr>
            <p:ph type="ftr" idx="11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2" name="Google Shape;62;p26"/>
          <p:cNvSpPr txBox="1">
            <a:spLocks noGrp="1"/>
          </p:cNvSpPr>
          <p:nvPr>
            <p:ph type="sldNum" idx="12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27"/>
          <p:cNvSpPr/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5" name="Google Shape;65;p27"/>
          <p:cNvSpPr txBox="1"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9F276A"/>
              </a:buClr>
              <a:buSzPts val="2000"/>
              <a:buFont typeface="Gill Sans"/>
              <a:buNone/>
              <a:defRPr sz="2000" b="0">
                <a:solidFill>
                  <a:srgbClr val="9F276A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27"/>
          <p:cNvSpPr txBox="1">
            <a:spLocks noGrp="1"/>
          </p:cNvSpPr>
          <p:nvPr>
            <p:ph type="body" idx="1"/>
          </p:nvPr>
        </p:nvSpPr>
        <p:spPr>
          <a:xfrm>
            <a:off x="447816" y="601200"/>
            <a:ext cx="11292840" cy="420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345440" algn="l">
              <a:spcBef>
                <a:spcPts val="400"/>
              </a:spcBef>
              <a:spcAft>
                <a:spcPts val="0"/>
              </a:spcAft>
              <a:buSzPts val="1840"/>
              <a:buChar char="◼"/>
              <a:defRPr sz="2000">
                <a:solidFill>
                  <a:schemeClr val="dk2"/>
                </a:solidFill>
              </a:defRPr>
            </a:lvl1pPr>
            <a:lvl2pPr marL="914400" lvl="1" indent="-333756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 sz="1800">
                <a:solidFill>
                  <a:schemeClr val="dk2"/>
                </a:solidFill>
              </a:defRPr>
            </a:lvl2pPr>
            <a:lvl3pPr marL="1371600" lvl="2" indent="-322072" algn="l">
              <a:spcBef>
                <a:spcPts val="600"/>
              </a:spcBef>
              <a:spcAft>
                <a:spcPts val="0"/>
              </a:spcAft>
              <a:buSzPts val="1472"/>
              <a:buChar char="◼"/>
              <a:defRPr sz="1600">
                <a:solidFill>
                  <a:schemeClr val="dk2"/>
                </a:solidFill>
              </a:defRPr>
            </a:lvl3pPr>
            <a:lvl4pPr marL="1828800" lvl="3" indent="-310388" algn="l">
              <a:spcBef>
                <a:spcPts val="600"/>
              </a:spcBef>
              <a:spcAft>
                <a:spcPts val="0"/>
              </a:spcAft>
              <a:buSzPts val="1288"/>
              <a:buChar char="◼"/>
              <a:defRPr sz="1400">
                <a:solidFill>
                  <a:schemeClr val="dk2"/>
                </a:solidFill>
              </a:defRPr>
            </a:lvl4pPr>
            <a:lvl5pPr marL="2286000" lvl="4" indent="-310388" algn="l">
              <a:spcBef>
                <a:spcPts val="600"/>
              </a:spcBef>
              <a:spcAft>
                <a:spcPts val="0"/>
              </a:spcAft>
              <a:buSzPts val="1288"/>
              <a:buChar char="◼"/>
              <a:defRPr sz="1400">
                <a:solidFill>
                  <a:schemeClr val="dk2"/>
                </a:solidFill>
              </a:defRPr>
            </a:lvl5pPr>
            <a:lvl6pPr marL="2743200" lvl="5" indent="-310388" algn="l">
              <a:spcBef>
                <a:spcPts val="600"/>
              </a:spcBef>
              <a:spcAft>
                <a:spcPts val="0"/>
              </a:spcAft>
              <a:buSzPts val="1288"/>
              <a:buChar char="◼"/>
              <a:defRPr sz="1400">
                <a:solidFill>
                  <a:schemeClr val="dk2"/>
                </a:solidFill>
              </a:defRPr>
            </a:lvl6pPr>
            <a:lvl7pPr marL="3200400" lvl="6" indent="-310388" algn="l">
              <a:spcBef>
                <a:spcPts val="600"/>
              </a:spcBef>
              <a:spcAft>
                <a:spcPts val="0"/>
              </a:spcAft>
              <a:buSzPts val="1288"/>
              <a:buChar char="◼"/>
              <a:defRPr sz="1400">
                <a:solidFill>
                  <a:schemeClr val="dk2"/>
                </a:solidFill>
              </a:defRPr>
            </a:lvl7pPr>
            <a:lvl8pPr marL="3657600" lvl="7" indent="-310388" algn="l">
              <a:spcBef>
                <a:spcPts val="600"/>
              </a:spcBef>
              <a:spcAft>
                <a:spcPts val="0"/>
              </a:spcAft>
              <a:buSzPts val="1288"/>
              <a:buChar char="◼"/>
              <a:defRPr sz="1400">
                <a:solidFill>
                  <a:schemeClr val="dk2"/>
                </a:solidFill>
              </a:defRPr>
            </a:lvl8pPr>
            <a:lvl9pPr marL="4114800" lvl="8" indent="-310388" algn="l">
              <a:spcBef>
                <a:spcPts val="600"/>
              </a:spcBef>
              <a:spcAft>
                <a:spcPts val="600"/>
              </a:spcAft>
              <a:buSzPts val="1288"/>
              <a:buChar char="◼"/>
              <a:defRPr sz="14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67" name="Google Shape;67;p27"/>
          <p:cNvSpPr txBox="1">
            <a:spLocks noGrp="1"/>
          </p:cNvSpPr>
          <p:nvPr>
            <p:ph type="body" idx="2"/>
          </p:nvPr>
        </p:nvSpPr>
        <p:spPr>
          <a:xfrm>
            <a:off x="5740823" y="5262296"/>
            <a:ext cx="5869987" cy="6895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r">
              <a:spcBef>
                <a:spcPts val="220"/>
              </a:spcBef>
              <a:spcAft>
                <a:spcPts val="0"/>
              </a:spcAft>
              <a:buSzPts val="1012"/>
              <a:buNone/>
              <a:defRPr sz="1100">
                <a:solidFill>
                  <a:schemeClr val="lt1"/>
                </a:solidFill>
              </a:defRPr>
            </a:lvl1pPr>
            <a:lvl2pPr marL="914400" lvl="1" indent="-228600" algn="l">
              <a:spcBef>
                <a:spcPts val="600"/>
              </a:spcBef>
              <a:spcAft>
                <a:spcPts val="0"/>
              </a:spcAft>
              <a:buSzPts val="1012"/>
              <a:buNone/>
              <a:defRPr sz="1100"/>
            </a:lvl2pPr>
            <a:lvl3pPr marL="1371600" lvl="2" indent="-228600" algn="l">
              <a:spcBef>
                <a:spcPts val="600"/>
              </a:spcBef>
              <a:spcAft>
                <a:spcPts val="0"/>
              </a:spcAft>
              <a:buSzPts val="920"/>
              <a:buNone/>
              <a:defRPr sz="1000"/>
            </a:lvl3pPr>
            <a:lvl4pPr marL="1828800" lvl="3" indent="-228600" algn="l">
              <a:spcBef>
                <a:spcPts val="600"/>
              </a:spcBef>
              <a:spcAft>
                <a:spcPts val="0"/>
              </a:spcAft>
              <a:buSzPts val="828"/>
              <a:buNone/>
              <a:defRPr sz="900"/>
            </a:lvl4pPr>
            <a:lvl5pPr marL="2286000" lvl="4" indent="-228600" algn="l">
              <a:spcBef>
                <a:spcPts val="600"/>
              </a:spcBef>
              <a:spcAft>
                <a:spcPts val="0"/>
              </a:spcAft>
              <a:buSzPts val="828"/>
              <a:buNone/>
              <a:defRPr sz="900"/>
            </a:lvl5pPr>
            <a:lvl6pPr marL="2743200" lvl="5" indent="-228600" algn="l">
              <a:spcBef>
                <a:spcPts val="600"/>
              </a:spcBef>
              <a:spcAft>
                <a:spcPts val="0"/>
              </a:spcAft>
              <a:buSzPts val="828"/>
              <a:buNone/>
              <a:defRPr sz="900"/>
            </a:lvl6pPr>
            <a:lvl7pPr marL="3200400" lvl="6" indent="-228600" algn="l">
              <a:spcBef>
                <a:spcPts val="600"/>
              </a:spcBef>
              <a:spcAft>
                <a:spcPts val="0"/>
              </a:spcAft>
              <a:buSzPts val="828"/>
              <a:buNone/>
              <a:defRPr sz="900"/>
            </a:lvl7pPr>
            <a:lvl8pPr marL="3657600" lvl="7" indent="-228600" algn="l">
              <a:spcBef>
                <a:spcPts val="600"/>
              </a:spcBef>
              <a:spcAft>
                <a:spcPts val="0"/>
              </a:spcAft>
              <a:buSzPts val="828"/>
              <a:buNone/>
              <a:defRPr sz="900"/>
            </a:lvl8pPr>
            <a:lvl9pPr marL="4114800" lvl="8" indent="-228600" algn="l">
              <a:spcBef>
                <a:spcPts val="600"/>
              </a:spcBef>
              <a:spcAft>
                <a:spcPts val="600"/>
              </a:spcAft>
              <a:buSzPts val="828"/>
              <a:buNone/>
              <a:defRPr sz="900"/>
            </a:lvl9pPr>
          </a:lstStyle>
          <a:p>
            <a:endParaRPr/>
          </a:p>
        </p:txBody>
      </p:sp>
      <p:sp>
        <p:nvSpPr>
          <p:cNvPr id="68" name="Google Shape;68;p27"/>
          <p:cNvSpPr txBox="1">
            <a:spLocks noGrp="1"/>
          </p:cNvSpPr>
          <p:nvPr>
            <p:ph type="dt" idx="10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9F276A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27"/>
          <p:cNvSpPr txBox="1">
            <a:spLocks noGrp="1"/>
          </p:cNvSpPr>
          <p:nvPr>
            <p:ph type="ftr" idx="11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9F276A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27"/>
          <p:cNvSpPr txBox="1">
            <a:spLocks noGrp="1"/>
          </p:cNvSpPr>
          <p:nvPr>
            <p:ph type="sldNum" idx="12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 sz="900" b="0" i="0" u="none" strike="noStrike" cap="none">
                <a:solidFill>
                  <a:srgbClr val="9F276A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marL="0" lvl="1" indent="0" algn="r">
              <a:spcBef>
                <a:spcPts val="0"/>
              </a:spcBef>
              <a:buNone/>
              <a:defRPr sz="900" b="0" i="0" u="none" strike="noStrike" cap="none">
                <a:solidFill>
                  <a:srgbClr val="9F276A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marL="0" lvl="2" indent="0" algn="r">
              <a:spcBef>
                <a:spcPts val="0"/>
              </a:spcBef>
              <a:buNone/>
              <a:defRPr sz="900" b="0" i="0" u="none" strike="noStrike" cap="none">
                <a:solidFill>
                  <a:srgbClr val="9F276A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marL="0" lvl="3" indent="0" algn="r">
              <a:spcBef>
                <a:spcPts val="0"/>
              </a:spcBef>
              <a:buNone/>
              <a:defRPr sz="900" b="0" i="0" u="none" strike="noStrike" cap="none">
                <a:solidFill>
                  <a:srgbClr val="9F276A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marL="0" lvl="4" indent="0" algn="r">
              <a:spcBef>
                <a:spcPts val="0"/>
              </a:spcBef>
              <a:buNone/>
              <a:defRPr sz="900" b="0" i="0" u="none" strike="noStrike" cap="none">
                <a:solidFill>
                  <a:srgbClr val="9F276A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marL="0" lvl="5" indent="0" algn="r">
              <a:spcBef>
                <a:spcPts val="0"/>
              </a:spcBef>
              <a:buNone/>
              <a:defRPr sz="900" b="0" i="0" u="none" strike="noStrike" cap="none">
                <a:solidFill>
                  <a:srgbClr val="9F276A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marL="0" lvl="6" indent="0" algn="r">
              <a:spcBef>
                <a:spcPts val="0"/>
              </a:spcBef>
              <a:buNone/>
              <a:defRPr sz="900" b="0" i="0" u="none" strike="noStrike" cap="none">
                <a:solidFill>
                  <a:srgbClr val="9F276A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marL="0" lvl="7" indent="0" algn="r">
              <a:spcBef>
                <a:spcPts val="0"/>
              </a:spcBef>
              <a:buNone/>
              <a:defRPr sz="900" b="0" i="0" u="none" strike="noStrike" cap="none">
                <a:solidFill>
                  <a:srgbClr val="9F276A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marL="0" lvl="8" indent="0" algn="r">
              <a:spcBef>
                <a:spcPts val="0"/>
              </a:spcBef>
              <a:buNone/>
              <a:defRPr sz="900" b="0" i="0" u="none" strike="noStrike" cap="none">
                <a:solidFill>
                  <a:srgbClr val="9F276A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28"/>
          <p:cNvSpPr txBox="1"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Gill Sans"/>
              <a:buNone/>
              <a:defRPr sz="2400" b="0">
                <a:solidFill>
                  <a:schemeClr val="accent1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28"/>
          <p:cNvSpPr>
            <a:spLocks noGrp="1"/>
          </p:cNvSpPr>
          <p:nvPr>
            <p:ph type="pic" idx="2"/>
          </p:nvPr>
        </p:nvSpPr>
        <p:spPr>
          <a:xfrm>
            <a:off x="447817" y="599725"/>
            <a:ext cx="11290859" cy="35572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ctr" rtl="0">
              <a:spcBef>
                <a:spcPts val="320"/>
              </a:spcBef>
              <a:spcAft>
                <a:spcPts val="0"/>
              </a:spcAft>
              <a:buClr>
                <a:schemeClr val="accent2"/>
              </a:buClr>
              <a:buSzPts val="1472"/>
              <a:buFont typeface="Noto Sans Symbols"/>
              <a:buNone/>
              <a:defRPr sz="1600" b="0" i="0" u="none" strike="noStrike" cap="none">
                <a:solidFill>
                  <a:schemeClr val="dk2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marR="0" lvl="1" algn="l" rtl="0"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ts val="1472"/>
              <a:buFont typeface="Noto Sans Symbols"/>
              <a:buNone/>
              <a:defRPr sz="1600" b="0" i="0" u="none" strike="noStrike" cap="none">
                <a:solidFill>
                  <a:schemeClr val="dk2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marR="0" lvl="2" algn="l" rtl="0"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ts val="1472"/>
              <a:buFont typeface="Noto Sans Symbols"/>
              <a:buNone/>
              <a:defRPr sz="1600" b="0" i="0" u="none" strike="noStrike" cap="none">
                <a:solidFill>
                  <a:schemeClr val="dk2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marR="0" lvl="3" algn="l" rtl="0"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ts val="1472"/>
              <a:buFont typeface="Noto Sans Symbols"/>
              <a:buNone/>
              <a:defRPr sz="1600" b="0" i="0" u="none" strike="noStrike" cap="none">
                <a:solidFill>
                  <a:schemeClr val="dk2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marR="0" lvl="4" algn="l" rtl="0"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ts val="1472"/>
              <a:buFont typeface="Noto Sans Symbols"/>
              <a:buNone/>
              <a:defRPr sz="1600" b="0" i="0" u="none" strike="noStrike" cap="none">
                <a:solidFill>
                  <a:schemeClr val="dk2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marR="0" lvl="5" algn="l" rtl="0"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ts val="1472"/>
              <a:buFont typeface="Noto Sans Symbols"/>
              <a:buNone/>
              <a:defRPr sz="1600" b="0" i="0" u="none" strike="noStrike" cap="none">
                <a:solidFill>
                  <a:schemeClr val="dk2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marR="0" lvl="6" algn="l" rtl="0"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ts val="1472"/>
              <a:buFont typeface="Noto Sans Symbols"/>
              <a:buNone/>
              <a:defRPr sz="1600" b="0" i="0" u="none" strike="noStrike" cap="none">
                <a:solidFill>
                  <a:schemeClr val="dk2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marR="0" lvl="7" algn="l" rtl="0"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ts val="1472"/>
              <a:buFont typeface="Noto Sans Symbols"/>
              <a:buNone/>
              <a:defRPr sz="1600" b="0" i="0" u="none" strike="noStrike" cap="none">
                <a:solidFill>
                  <a:schemeClr val="dk2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marR="0" lvl="8" algn="l" rtl="0"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  <a:buSzPts val="1472"/>
              <a:buFont typeface="Noto Sans Symbols"/>
              <a:buNone/>
              <a:defRPr sz="1600" b="0" i="0" u="none" strike="noStrike" cap="none">
                <a:solidFill>
                  <a:schemeClr val="dk2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endParaRPr/>
          </a:p>
        </p:txBody>
      </p:sp>
      <p:sp>
        <p:nvSpPr>
          <p:cNvPr id="74" name="Google Shape;74;p28"/>
          <p:cNvSpPr txBox="1">
            <a:spLocks noGrp="1"/>
          </p:cNvSpPr>
          <p:nvPr>
            <p:ph type="body" idx="1"/>
          </p:nvPr>
        </p:nvSpPr>
        <p:spPr>
          <a:xfrm>
            <a:off x="581192" y="5260127"/>
            <a:ext cx="11029617" cy="5986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l">
              <a:spcBef>
                <a:spcPts val="240"/>
              </a:spcBef>
              <a:spcAft>
                <a:spcPts val="0"/>
              </a:spcAft>
              <a:buSzPts val="1104"/>
              <a:buNone/>
              <a:defRPr sz="1200"/>
            </a:lvl1pPr>
            <a:lvl2pPr marL="914400" lvl="1" indent="-228600" algn="l">
              <a:spcBef>
                <a:spcPts val="600"/>
              </a:spcBef>
              <a:spcAft>
                <a:spcPts val="0"/>
              </a:spcAft>
              <a:buSzPts val="1104"/>
              <a:buNone/>
              <a:defRPr sz="1200"/>
            </a:lvl2pPr>
            <a:lvl3pPr marL="1371600" lvl="2" indent="-228600" algn="l">
              <a:spcBef>
                <a:spcPts val="600"/>
              </a:spcBef>
              <a:spcAft>
                <a:spcPts val="0"/>
              </a:spcAft>
              <a:buSzPts val="920"/>
              <a:buNone/>
              <a:defRPr sz="1000"/>
            </a:lvl3pPr>
            <a:lvl4pPr marL="1828800" lvl="3" indent="-228600" algn="l">
              <a:spcBef>
                <a:spcPts val="600"/>
              </a:spcBef>
              <a:spcAft>
                <a:spcPts val="0"/>
              </a:spcAft>
              <a:buSzPts val="828"/>
              <a:buNone/>
              <a:defRPr sz="900"/>
            </a:lvl4pPr>
            <a:lvl5pPr marL="2286000" lvl="4" indent="-228600" algn="l">
              <a:spcBef>
                <a:spcPts val="600"/>
              </a:spcBef>
              <a:spcAft>
                <a:spcPts val="0"/>
              </a:spcAft>
              <a:buSzPts val="828"/>
              <a:buNone/>
              <a:defRPr sz="900"/>
            </a:lvl5pPr>
            <a:lvl6pPr marL="2743200" lvl="5" indent="-228600" algn="l">
              <a:spcBef>
                <a:spcPts val="600"/>
              </a:spcBef>
              <a:spcAft>
                <a:spcPts val="0"/>
              </a:spcAft>
              <a:buSzPts val="828"/>
              <a:buNone/>
              <a:defRPr sz="900"/>
            </a:lvl6pPr>
            <a:lvl7pPr marL="3200400" lvl="6" indent="-228600" algn="l">
              <a:spcBef>
                <a:spcPts val="600"/>
              </a:spcBef>
              <a:spcAft>
                <a:spcPts val="0"/>
              </a:spcAft>
              <a:buSzPts val="828"/>
              <a:buNone/>
              <a:defRPr sz="900"/>
            </a:lvl7pPr>
            <a:lvl8pPr marL="3657600" lvl="7" indent="-228600" algn="l">
              <a:spcBef>
                <a:spcPts val="600"/>
              </a:spcBef>
              <a:spcAft>
                <a:spcPts val="0"/>
              </a:spcAft>
              <a:buSzPts val="828"/>
              <a:buNone/>
              <a:defRPr sz="900"/>
            </a:lvl8pPr>
            <a:lvl9pPr marL="4114800" lvl="8" indent="-228600" algn="l">
              <a:spcBef>
                <a:spcPts val="600"/>
              </a:spcBef>
              <a:spcAft>
                <a:spcPts val="600"/>
              </a:spcAft>
              <a:buSzPts val="828"/>
              <a:buNone/>
              <a:defRPr sz="900"/>
            </a:lvl9pPr>
          </a:lstStyle>
          <a:p>
            <a:endParaRPr/>
          </a:p>
        </p:txBody>
      </p:sp>
      <p:sp>
        <p:nvSpPr>
          <p:cNvPr id="75" name="Google Shape;75;p28"/>
          <p:cNvSpPr txBox="1">
            <a:spLocks noGrp="1"/>
          </p:cNvSpPr>
          <p:nvPr>
            <p:ph type="dt" idx="10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28"/>
          <p:cNvSpPr txBox="1">
            <a:spLocks noGrp="1"/>
          </p:cNvSpPr>
          <p:nvPr>
            <p:ph type="ftr" idx="11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28"/>
          <p:cNvSpPr txBox="1">
            <a:spLocks noGrp="1"/>
          </p:cNvSpPr>
          <p:nvPr>
            <p:ph type="sldNum" idx="12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9"/>
          <p:cNvSpPr txBox="1"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Gill Sans"/>
              <a:buNone/>
              <a:defRPr sz="2800" b="0" i="0" u="none" strike="noStrike" cap="non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9"/>
          <p:cNvSpPr txBox="1"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marR="0" lvl="0" indent="-333756" algn="l" rtl="0">
              <a:spcBef>
                <a:spcPts val="360"/>
              </a:spcBef>
              <a:spcAft>
                <a:spcPts val="0"/>
              </a:spcAft>
              <a:buClr>
                <a:schemeClr val="accent2"/>
              </a:buClr>
              <a:buSzPts val="1656"/>
              <a:buFont typeface="Noto Sans Symbols"/>
              <a:buChar char="◼"/>
              <a:defRPr sz="1800" b="0" i="0" u="none" strike="noStrike" cap="none">
                <a:solidFill>
                  <a:schemeClr val="dk2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marL="914400" marR="0" lvl="1" indent="-322072" algn="l" rtl="0"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ts val="1472"/>
              <a:buFont typeface="Noto Sans Symbols"/>
              <a:buChar char="◼"/>
              <a:defRPr sz="1600" b="0" i="0" u="none" strike="noStrike" cap="none">
                <a:solidFill>
                  <a:schemeClr val="dk2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marL="1371600" marR="0" lvl="2" indent="-310388" algn="l" rtl="0"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ts val="1288"/>
              <a:buFont typeface="Noto Sans Symbols"/>
              <a:buChar char="◼"/>
              <a:defRPr sz="1400" b="0" i="0" u="none" strike="noStrike" cap="none">
                <a:solidFill>
                  <a:schemeClr val="dk2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marL="1828800" marR="0" lvl="3" indent="-298703" algn="l" rtl="0"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ts val="1104"/>
              <a:buFont typeface="Noto Sans Symbols"/>
              <a:buChar char="◼"/>
              <a:defRPr sz="1200" b="0" i="0" u="none" strike="noStrike" cap="none">
                <a:solidFill>
                  <a:schemeClr val="dk2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marL="2286000" marR="0" lvl="4" indent="-298704" algn="l" rtl="0"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ts val="1104"/>
              <a:buFont typeface="Noto Sans Symbols"/>
              <a:buChar char="◼"/>
              <a:defRPr sz="1200" b="0" i="0" u="none" strike="noStrike" cap="none">
                <a:solidFill>
                  <a:schemeClr val="dk2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marL="2743200" marR="0" lvl="5" indent="-298704" algn="l" rtl="0"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ts val="1104"/>
              <a:buFont typeface="Noto Sans Symbols"/>
              <a:buChar char="◼"/>
              <a:defRPr sz="1200" b="0" i="0" u="none" strike="noStrike" cap="none">
                <a:solidFill>
                  <a:schemeClr val="dk2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marL="3200400" marR="0" lvl="6" indent="-298704" algn="l" rtl="0"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ts val="1104"/>
              <a:buFont typeface="Noto Sans Symbols"/>
              <a:buChar char="◼"/>
              <a:defRPr sz="1200" b="0" i="0" u="none" strike="noStrike" cap="none">
                <a:solidFill>
                  <a:schemeClr val="dk2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marL="3657600" marR="0" lvl="7" indent="-298703" algn="l" rtl="0"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ts val="1104"/>
              <a:buFont typeface="Noto Sans Symbols"/>
              <a:buChar char="◼"/>
              <a:defRPr sz="1200" b="0" i="0" u="none" strike="noStrike" cap="none">
                <a:solidFill>
                  <a:schemeClr val="dk2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marL="4114800" marR="0" lvl="8" indent="-298703" algn="l" rtl="0"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  <a:buSzPts val="1104"/>
              <a:buFont typeface="Noto Sans Symbols"/>
              <a:buChar char="◼"/>
              <a:defRPr sz="1200" b="0" i="0" u="none" strike="noStrike" cap="none">
                <a:solidFill>
                  <a:schemeClr val="dk2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endParaRPr/>
          </a:p>
        </p:txBody>
      </p:sp>
      <p:sp>
        <p:nvSpPr>
          <p:cNvPr id="8" name="Google Shape;8;p19"/>
          <p:cNvSpPr txBox="1">
            <a:spLocks noGrp="1"/>
          </p:cNvSpPr>
          <p:nvPr>
            <p:ph type="dt" idx="10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chemeClr val="accent2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endParaRPr/>
          </a:p>
        </p:txBody>
      </p:sp>
      <p:sp>
        <p:nvSpPr>
          <p:cNvPr id="9" name="Google Shape;9;p19"/>
          <p:cNvSpPr txBox="1">
            <a:spLocks noGrp="1"/>
          </p:cNvSpPr>
          <p:nvPr>
            <p:ph type="ftr" idx="11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chemeClr val="accent2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endParaRPr/>
          </a:p>
        </p:txBody>
      </p:sp>
      <p:sp>
        <p:nvSpPr>
          <p:cNvPr id="10" name="Google Shape;10;p19"/>
          <p:cNvSpPr txBox="1">
            <a:spLocks noGrp="1"/>
          </p:cNvSpPr>
          <p:nvPr>
            <p:ph type="sldNum" idx="12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2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marL="0" marR="0" lvl="1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2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marL="0" marR="0" lvl="2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2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marL="0" marR="0" lvl="3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2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marL="0" marR="0" lvl="4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2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marL="0" marR="0" lvl="5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2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marL="0" marR="0" lvl="6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2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marL="0" marR="0" lvl="7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2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marL="0" marR="0" lvl="8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2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1" name="Google Shape;11;p19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" name="Google Shape;12;p1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" name="Google Shape;13;p19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1"/>
          <p:cNvSpPr txBox="1"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Font typeface="Gill Sans"/>
              <a:buNone/>
            </a:pPr>
            <a:r>
              <a:rPr lang="en-US" sz="5400"/>
              <a:t>ILA STRATEGIC PLAN PROGRESS REPORT</a:t>
            </a:r>
            <a:endParaRPr sz="5400"/>
          </a:p>
        </p:txBody>
      </p:sp>
      <p:sp>
        <p:nvSpPr>
          <p:cNvPr id="97" name="Google Shape;97;p1"/>
          <p:cNvSpPr txBox="1"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1840"/>
              <a:buNone/>
            </a:pPr>
            <a:r>
              <a:rPr lang="en-US" sz="2000"/>
              <a:t>Presented at Executive Board Meeting, January 30, 2020</a:t>
            </a:r>
            <a:endParaRPr sz="2000"/>
          </a:p>
        </p:txBody>
      </p:sp>
      <p:sp>
        <p:nvSpPr>
          <p:cNvPr id="98" name="Google Shape;98;p1"/>
          <p:cNvSpPr txBox="1"/>
          <p:nvPr/>
        </p:nvSpPr>
        <p:spPr>
          <a:xfrm>
            <a:off x="7836750" y="4703325"/>
            <a:ext cx="3738000" cy="1537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rPr>
              <a:t>Prepared by: </a:t>
            </a:r>
            <a:endParaRPr>
              <a:solidFill>
                <a:schemeClr val="lt1"/>
              </a:solidFill>
              <a:latin typeface="Gill Sans"/>
              <a:ea typeface="Gill Sans"/>
              <a:cs typeface="Gill Sans"/>
              <a:sym typeface="Gill Sans"/>
            </a:endParaRPr>
          </a:p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rPr>
              <a:t>Diane Foote, Executive Director</a:t>
            </a:r>
            <a:endParaRPr>
              <a:solidFill>
                <a:schemeClr val="lt1"/>
              </a:solidFill>
              <a:latin typeface="Gill Sans"/>
              <a:ea typeface="Gill Sans"/>
              <a:cs typeface="Gill Sans"/>
              <a:sym typeface="Gill Sans"/>
            </a:endParaRPr>
          </a:p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rPr>
              <a:t>Molly Beestrum, ILA President</a:t>
            </a:r>
            <a:endParaRPr>
              <a:solidFill>
                <a:schemeClr val="lt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99" name="Google Shape;99;p1"/>
          <p:cNvSpPr txBox="1">
            <a:spLocks noGrp="1"/>
          </p:cNvSpPr>
          <p:nvPr>
            <p:ph type="sldNum" idx="12"/>
          </p:nvPr>
        </p:nvSpPr>
        <p:spPr>
          <a:xfrm>
            <a:off x="10558300" y="5956137"/>
            <a:ext cx="1016400" cy="3651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1</a:t>
            </a:fld>
            <a:endParaRPr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p10"/>
          <p:cNvSpPr txBox="1"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Gill Sans"/>
              <a:buNone/>
            </a:pPr>
            <a:r>
              <a:rPr lang="en-US"/>
              <a:t>ADVOCACY ONGOING ACTIVITIES</a:t>
            </a:r>
            <a:endParaRPr/>
          </a:p>
        </p:txBody>
      </p:sp>
      <p:sp>
        <p:nvSpPr>
          <p:cNvPr id="161" name="Google Shape;161;p10"/>
          <p:cNvSpPr txBox="1">
            <a:spLocks noGrp="1"/>
          </p:cNvSpPr>
          <p:nvPr>
            <p:ph type="body" idx="1"/>
          </p:nvPr>
        </p:nvSpPr>
        <p:spPr>
          <a:xfrm>
            <a:off x="581192" y="2180496"/>
            <a:ext cx="11029615" cy="36783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1840"/>
              <a:buNone/>
            </a:pPr>
            <a:r>
              <a:rPr lang="en-US" sz="2000" b="1"/>
              <a:t>Ongoing Activities</a:t>
            </a:r>
            <a:endParaRPr/>
          </a:p>
          <a:p>
            <a:pPr marL="306000" lvl="0" indent="-306000" algn="l" rtl="0">
              <a:spcBef>
                <a:spcPts val="1000"/>
              </a:spcBef>
              <a:spcAft>
                <a:spcPts val="0"/>
              </a:spcAft>
              <a:buSzPts val="1840"/>
              <a:buChar char="◼"/>
            </a:pPr>
            <a:r>
              <a:rPr lang="en-US" sz="2000"/>
              <a:t>Traditional work with other library-related organizations to advance legislative agendas (AISLE, ALA, other state chapters, etc) </a:t>
            </a:r>
            <a:endParaRPr/>
          </a:p>
          <a:p>
            <a:pPr marL="306000" lvl="0" indent="-306000" algn="l" rtl="0">
              <a:spcBef>
                <a:spcPts val="1000"/>
              </a:spcBef>
              <a:spcAft>
                <a:spcPts val="0"/>
              </a:spcAft>
              <a:buSzPts val="1840"/>
              <a:buChar char="◼"/>
            </a:pPr>
            <a:r>
              <a:rPr lang="en-US" sz="2000"/>
              <a:t>Continual improvement to series of Library Legislative Meet-ups; </a:t>
            </a:r>
            <a:endParaRPr/>
          </a:p>
          <a:p>
            <a:pPr marL="306000" lvl="0" indent="-306000" algn="l" rtl="0">
              <a:spcBef>
                <a:spcPts val="1000"/>
              </a:spcBef>
              <a:spcAft>
                <a:spcPts val="0"/>
              </a:spcAft>
              <a:buSzPts val="1840"/>
              <a:buChar char="◼"/>
            </a:pPr>
            <a:r>
              <a:rPr lang="en-US" sz="2000"/>
              <a:t>Participation in ALA Fly-In Day and National Library Legislative Day</a:t>
            </a:r>
            <a:endParaRPr/>
          </a:p>
          <a:p>
            <a:pPr marL="306000" lvl="0" indent="-306000" algn="l" rtl="0">
              <a:spcBef>
                <a:spcPts val="1000"/>
              </a:spcBef>
              <a:spcAft>
                <a:spcPts val="0"/>
              </a:spcAft>
              <a:buSzPts val="1840"/>
              <a:buChar char="◼"/>
            </a:pPr>
            <a:r>
              <a:rPr lang="en-US" sz="2000"/>
              <a:t>Continued content at ILA Annual Conference such as “Legislator Panel” and in 2019, mini “Advocacy Boot Camp” presented by ALA advocacy staff </a:t>
            </a:r>
            <a:endParaRPr/>
          </a:p>
          <a:p>
            <a:pPr marL="0" lvl="0" indent="0" algn="l" rtl="0">
              <a:spcBef>
                <a:spcPts val="960"/>
              </a:spcBef>
              <a:spcAft>
                <a:spcPts val="0"/>
              </a:spcAft>
              <a:buSzPts val="1656"/>
              <a:buNone/>
            </a:pPr>
            <a:endParaRPr/>
          </a:p>
        </p:txBody>
      </p:sp>
      <p:sp>
        <p:nvSpPr>
          <p:cNvPr id="162" name="Google Shape;162;p10"/>
          <p:cNvSpPr txBox="1">
            <a:spLocks noGrp="1"/>
          </p:cNvSpPr>
          <p:nvPr>
            <p:ph type="sldNum" idx="12"/>
          </p:nvPr>
        </p:nvSpPr>
        <p:spPr>
          <a:xfrm>
            <a:off x="10558300" y="5956137"/>
            <a:ext cx="1052400" cy="3651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10</a:t>
            </a:fld>
            <a:endParaRPr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p11"/>
          <p:cNvSpPr txBox="1"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Gill Sans"/>
              <a:buNone/>
            </a:pPr>
            <a:r>
              <a:rPr lang="en-US"/>
              <a:t>CULTURE OF DIVERSITY AND INCLUSION IN THE PROFESSION </a:t>
            </a:r>
            <a:br>
              <a:rPr lang="en-US"/>
            </a:br>
            <a:r>
              <a:rPr lang="en-US" sz="1800"/>
              <a:t>(BOARD PRIORITY #4) </a:t>
            </a:r>
            <a:endParaRPr sz="1800"/>
          </a:p>
        </p:txBody>
      </p:sp>
      <p:sp>
        <p:nvSpPr>
          <p:cNvPr id="168" name="Google Shape;168;p11"/>
          <p:cNvSpPr txBox="1">
            <a:spLocks noGrp="1"/>
          </p:cNvSpPr>
          <p:nvPr>
            <p:ph type="body" idx="1"/>
          </p:nvPr>
        </p:nvSpPr>
        <p:spPr>
          <a:xfrm>
            <a:off x="581192" y="2180496"/>
            <a:ext cx="11029615" cy="36783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06000" lvl="0" indent="-306000" algn="l" rtl="0">
              <a:spcBef>
                <a:spcPts val="0"/>
              </a:spcBef>
              <a:spcAft>
                <a:spcPts val="0"/>
              </a:spcAft>
              <a:buSzPts val="1840"/>
              <a:buChar char="◼"/>
            </a:pPr>
            <a:r>
              <a:rPr lang="en-US" sz="2000" b="1"/>
              <a:t>Goal: </a:t>
            </a:r>
            <a:r>
              <a:rPr lang="en-US" sz="2000"/>
              <a:t>Develop education for library leaders and staff about increasing diversity in collections and programs and creating an inclusive environment in libraries and librarianship</a:t>
            </a:r>
            <a:endParaRPr/>
          </a:p>
          <a:p>
            <a:pPr marL="306000" lvl="0" indent="-306000" algn="l" rtl="0">
              <a:spcBef>
                <a:spcPts val="1000"/>
              </a:spcBef>
              <a:spcAft>
                <a:spcPts val="0"/>
              </a:spcAft>
              <a:buSzPts val="1840"/>
              <a:buChar char="◼"/>
            </a:pPr>
            <a:r>
              <a:rPr lang="en-US" sz="2000" b="1"/>
              <a:t>Desired Outcome: </a:t>
            </a:r>
            <a:r>
              <a:rPr lang="en-US" sz="2000"/>
              <a:t>Library leadership and staff are cultivated and engaged in advancing diversity, equity, and inclusion in the communities they serve. </a:t>
            </a:r>
            <a:endParaRPr sz="2000"/>
          </a:p>
        </p:txBody>
      </p:sp>
      <p:sp>
        <p:nvSpPr>
          <p:cNvPr id="169" name="Google Shape;169;p11"/>
          <p:cNvSpPr txBox="1">
            <a:spLocks noGrp="1"/>
          </p:cNvSpPr>
          <p:nvPr>
            <p:ph type="sldNum" idx="12"/>
          </p:nvPr>
        </p:nvSpPr>
        <p:spPr>
          <a:xfrm>
            <a:off x="10558300" y="5956137"/>
            <a:ext cx="1052400" cy="3651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11</a:t>
            </a:fld>
            <a:endParaRPr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p12"/>
          <p:cNvSpPr txBox="1">
            <a:spLocks noGrp="1"/>
          </p:cNvSpPr>
          <p:nvPr>
            <p:ph type="title"/>
          </p:nvPr>
        </p:nvSpPr>
        <p:spPr>
          <a:xfrm>
            <a:off x="581192" y="702156"/>
            <a:ext cx="11029616" cy="14783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Gill Sans"/>
              <a:buNone/>
            </a:pPr>
            <a:r>
              <a:rPr lang="en-US"/>
              <a:t>CULTURE OF DIVERSITY AND INCLUSION IN THE PROFESSION</a:t>
            </a:r>
            <a:br>
              <a:rPr lang="en-US"/>
            </a:br>
            <a:r>
              <a:rPr lang="en-US"/>
              <a:t>ACTIVITIES </a:t>
            </a:r>
            <a:br>
              <a:rPr lang="en-US"/>
            </a:br>
            <a:endParaRPr/>
          </a:p>
        </p:txBody>
      </p:sp>
      <p:sp>
        <p:nvSpPr>
          <p:cNvPr id="175" name="Google Shape;175;p12"/>
          <p:cNvSpPr txBox="1">
            <a:spLocks noGrp="1"/>
          </p:cNvSpPr>
          <p:nvPr>
            <p:ph type="body" idx="1"/>
          </p:nvPr>
        </p:nvSpPr>
        <p:spPr>
          <a:xfrm>
            <a:off x="581192" y="2180496"/>
            <a:ext cx="11029615" cy="36783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1840"/>
              <a:buNone/>
            </a:pPr>
            <a:r>
              <a:rPr lang="en-US" sz="2000" b="1"/>
              <a:t>New Activities</a:t>
            </a:r>
            <a:endParaRPr/>
          </a:p>
          <a:p>
            <a:pPr marL="457200" lvl="0" indent="-457200" algn="l" rtl="0">
              <a:spcBef>
                <a:spcPts val="1000"/>
              </a:spcBef>
              <a:spcAft>
                <a:spcPts val="0"/>
              </a:spcAft>
              <a:buSzPts val="1840"/>
              <a:buFont typeface="Gill Sans"/>
              <a:buAutoNum type="arabicPeriod"/>
            </a:pPr>
            <a:r>
              <a:rPr lang="en-US" sz="2000"/>
              <a:t>EDI related programming by Mark Puente at ILA Annual Conference 2019, and to lead Elevate 2020</a:t>
            </a:r>
            <a:endParaRPr/>
          </a:p>
          <a:p>
            <a:pPr marL="457200" lvl="0" indent="-457200" algn="l" rtl="0">
              <a:spcBef>
                <a:spcPts val="1000"/>
              </a:spcBef>
              <a:spcAft>
                <a:spcPts val="0"/>
              </a:spcAft>
              <a:buSzPts val="1840"/>
              <a:buFont typeface="Gill Sans"/>
              <a:buAutoNum type="arabicPeriod"/>
            </a:pPr>
            <a:r>
              <a:rPr lang="en-US" sz="2000"/>
              <a:t>Proposed increase in investment in Diversity Scholarship Fund to increase representation and participation in the profession</a:t>
            </a:r>
            <a:endParaRPr/>
          </a:p>
          <a:p>
            <a:pPr marL="457200" lvl="0" indent="-457200" algn="l" rtl="0">
              <a:spcBef>
                <a:spcPts val="1000"/>
              </a:spcBef>
              <a:spcAft>
                <a:spcPts val="0"/>
              </a:spcAft>
              <a:buSzPts val="1840"/>
              <a:buFont typeface="Gill Sans"/>
              <a:buAutoNum type="arabicPeriod"/>
            </a:pPr>
            <a:r>
              <a:rPr lang="en-US" sz="2000"/>
              <a:t>Collaborated with Chicago State University on IMLS grant proposal “Library Leadership and the Promotion of Resilience as a Community Development Strategy” </a:t>
            </a:r>
            <a:endParaRPr sz="2000"/>
          </a:p>
        </p:txBody>
      </p:sp>
      <p:sp>
        <p:nvSpPr>
          <p:cNvPr id="176" name="Google Shape;176;p12"/>
          <p:cNvSpPr txBox="1">
            <a:spLocks noGrp="1"/>
          </p:cNvSpPr>
          <p:nvPr>
            <p:ph type="sldNum" idx="12"/>
          </p:nvPr>
        </p:nvSpPr>
        <p:spPr>
          <a:xfrm>
            <a:off x="10558300" y="5956137"/>
            <a:ext cx="1052400" cy="3651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12</a:t>
            </a:fld>
            <a:endParaRPr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p13"/>
          <p:cNvSpPr txBox="1"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Gill Sans"/>
              <a:buNone/>
            </a:pPr>
            <a:r>
              <a:rPr lang="en-US"/>
              <a:t>CULTURE OF DIVERSITY AND INCLUSION IN THE PROFESSION</a:t>
            </a:r>
            <a:br>
              <a:rPr lang="en-US"/>
            </a:br>
            <a:r>
              <a:rPr lang="en-US"/>
              <a:t>ONGOING ACTIVITIES</a:t>
            </a:r>
            <a:endParaRPr/>
          </a:p>
        </p:txBody>
      </p:sp>
      <p:sp>
        <p:nvSpPr>
          <p:cNvPr id="182" name="Google Shape;182;p13"/>
          <p:cNvSpPr txBox="1">
            <a:spLocks noGrp="1"/>
          </p:cNvSpPr>
          <p:nvPr>
            <p:ph type="body" idx="1"/>
          </p:nvPr>
        </p:nvSpPr>
        <p:spPr>
          <a:xfrm>
            <a:off x="581192" y="2180496"/>
            <a:ext cx="11029615" cy="36783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1840"/>
              <a:buNone/>
            </a:pPr>
            <a:r>
              <a:rPr lang="en-US" sz="2000" b="1"/>
              <a:t>Ongoing Activities</a:t>
            </a:r>
            <a:endParaRPr/>
          </a:p>
          <a:p>
            <a:pPr marL="306000" lvl="0" indent="-306000" algn="l" rtl="0">
              <a:spcBef>
                <a:spcPts val="1000"/>
              </a:spcBef>
              <a:spcAft>
                <a:spcPts val="0"/>
              </a:spcAft>
              <a:buSzPts val="1840"/>
              <a:buChar char="◼"/>
            </a:pPr>
            <a:r>
              <a:rPr lang="en-US" sz="2000"/>
              <a:t>Continued focus on topics of this nature for the Illinois Youth Services Institute, ILA Annual Conference, and other continuing education opportunities; both in terms of individual presentations and overall conference themes </a:t>
            </a:r>
            <a:endParaRPr/>
          </a:p>
          <a:p>
            <a:pPr marL="306000" lvl="0" indent="-306000" algn="l" rtl="0">
              <a:spcBef>
                <a:spcPts val="1000"/>
              </a:spcBef>
              <a:spcAft>
                <a:spcPts val="0"/>
              </a:spcAft>
              <a:buSzPts val="1840"/>
              <a:buChar char="◼"/>
            </a:pPr>
            <a:r>
              <a:rPr lang="en-US" sz="2000"/>
              <a:t>Continued support of Sylvia Murphy Williams Scholar program </a:t>
            </a:r>
            <a:endParaRPr sz="2000"/>
          </a:p>
        </p:txBody>
      </p:sp>
      <p:sp>
        <p:nvSpPr>
          <p:cNvPr id="183" name="Google Shape;183;p13"/>
          <p:cNvSpPr txBox="1">
            <a:spLocks noGrp="1"/>
          </p:cNvSpPr>
          <p:nvPr>
            <p:ph type="sldNum" idx="12"/>
          </p:nvPr>
        </p:nvSpPr>
        <p:spPr>
          <a:xfrm>
            <a:off x="10558300" y="5956137"/>
            <a:ext cx="1052400" cy="3651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13</a:t>
            </a:fld>
            <a:endParaRPr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Google Shape;188;p14"/>
          <p:cNvSpPr txBox="1"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Gill Sans"/>
              <a:buNone/>
            </a:pPr>
            <a:r>
              <a:rPr lang="en-US"/>
              <a:t>LEADERSHIP </a:t>
            </a:r>
            <a:br>
              <a:rPr lang="en-US"/>
            </a:br>
            <a:r>
              <a:rPr lang="en-US" sz="2000"/>
              <a:t>(BOARD PRIORITY #5)</a:t>
            </a:r>
            <a:endParaRPr sz="2000"/>
          </a:p>
        </p:txBody>
      </p:sp>
      <p:sp>
        <p:nvSpPr>
          <p:cNvPr id="189" name="Google Shape;189;p14"/>
          <p:cNvSpPr txBox="1">
            <a:spLocks noGrp="1"/>
          </p:cNvSpPr>
          <p:nvPr>
            <p:ph type="body" idx="1"/>
          </p:nvPr>
        </p:nvSpPr>
        <p:spPr>
          <a:xfrm>
            <a:off x="581192" y="2180496"/>
            <a:ext cx="11029615" cy="36783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06000" lvl="0" indent="-306000" algn="l" rtl="0">
              <a:spcBef>
                <a:spcPts val="0"/>
              </a:spcBef>
              <a:spcAft>
                <a:spcPts val="0"/>
              </a:spcAft>
              <a:buSzPts val="1840"/>
              <a:buChar char="◼"/>
            </a:pPr>
            <a:r>
              <a:rPr lang="en-US" sz="2000" b="1"/>
              <a:t>Goal: </a:t>
            </a:r>
            <a:r>
              <a:rPr lang="en-US" sz="2000"/>
              <a:t>Convene critical conversations with partners in the library ecosystem including the Illinois State Library, the three systems, AISLE, and other related consortia and organizations.</a:t>
            </a:r>
            <a:endParaRPr/>
          </a:p>
          <a:p>
            <a:pPr marL="306000" lvl="0" indent="-306000" algn="l" rtl="0">
              <a:spcBef>
                <a:spcPts val="1000"/>
              </a:spcBef>
              <a:spcAft>
                <a:spcPts val="0"/>
              </a:spcAft>
              <a:buSzPts val="1840"/>
              <a:buChar char="◼"/>
            </a:pPr>
            <a:r>
              <a:rPr lang="en-US" sz="2000" b="1"/>
              <a:t>Desired Outcome: </a:t>
            </a:r>
            <a:endParaRPr/>
          </a:p>
          <a:p>
            <a:pPr marL="630000" lvl="1" indent="-306000" algn="l" rtl="0">
              <a:spcBef>
                <a:spcPts val="960"/>
              </a:spcBef>
              <a:spcAft>
                <a:spcPts val="0"/>
              </a:spcAft>
              <a:buSzPts val="1656"/>
              <a:buChar char="◼"/>
            </a:pPr>
            <a:r>
              <a:rPr lang="en-US" sz="1800"/>
              <a:t>Assess to library service continually expands with the ultimate goal of universal access;</a:t>
            </a:r>
            <a:endParaRPr/>
          </a:p>
          <a:p>
            <a:pPr marL="630000" lvl="1" indent="-306000" algn="l" rtl="0">
              <a:spcBef>
                <a:spcPts val="960"/>
              </a:spcBef>
              <a:spcAft>
                <a:spcPts val="0"/>
              </a:spcAft>
              <a:buSzPts val="1656"/>
              <a:buChar char="◼"/>
            </a:pPr>
            <a:r>
              <a:rPr lang="en-US" sz="1800"/>
              <a:t>Libraries, library staff, and trustees are supported effectively by the library ecosystem in the state. </a:t>
            </a:r>
            <a:endParaRPr sz="1800"/>
          </a:p>
        </p:txBody>
      </p:sp>
      <p:sp>
        <p:nvSpPr>
          <p:cNvPr id="190" name="Google Shape;190;p14"/>
          <p:cNvSpPr txBox="1">
            <a:spLocks noGrp="1"/>
          </p:cNvSpPr>
          <p:nvPr>
            <p:ph type="sldNum" idx="12"/>
          </p:nvPr>
        </p:nvSpPr>
        <p:spPr>
          <a:xfrm>
            <a:off x="10558300" y="5956137"/>
            <a:ext cx="1052400" cy="3651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14</a:t>
            </a:fld>
            <a:endParaRPr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Google Shape;195;p15"/>
          <p:cNvSpPr txBox="1"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Gill Sans"/>
              <a:buNone/>
            </a:pPr>
            <a:r>
              <a:rPr lang="en-US"/>
              <a:t>LEADERSHIP ACTIVITIES </a:t>
            </a:r>
            <a:endParaRPr/>
          </a:p>
        </p:txBody>
      </p:sp>
      <p:sp>
        <p:nvSpPr>
          <p:cNvPr id="196" name="Google Shape;196;p15"/>
          <p:cNvSpPr txBox="1">
            <a:spLocks noGrp="1"/>
          </p:cNvSpPr>
          <p:nvPr>
            <p:ph type="body" idx="1"/>
          </p:nvPr>
        </p:nvSpPr>
        <p:spPr>
          <a:xfrm>
            <a:off x="581192" y="2180496"/>
            <a:ext cx="11029615" cy="36783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702"/>
              <a:buNone/>
            </a:pPr>
            <a:r>
              <a:rPr lang="en-US" sz="2000" b="1"/>
              <a:t>New Activities</a:t>
            </a:r>
            <a:endParaRPr sz="2000"/>
          </a:p>
          <a:p>
            <a:pPr marL="457200" lvl="0" indent="-476122" algn="l" rtl="0">
              <a:lnSpc>
                <a:spcPct val="80000"/>
              </a:lnSpc>
              <a:spcBef>
                <a:spcPts val="970"/>
              </a:spcBef>
              <a:spcAft>
                <a:spcPts val="0"/>
              </a:spcAft>
              <a:buSzPts val="2000"/>
              <a:buFont typeface="Gill Sans"/>
              <a:buAutoNum type="arabicPeriod"/>
            </a:pPr>
            <a:r>
              <a:rPr lang="en-US" sz="2000"/>
              <a:t>Development of proposal for the Secretary of State to include per capita rate increase for public and school libraries</a:t>
            </a:r>
            <a:endParaRPr sz="2000"/>
          </a:p>
          <a:p>
            <a:pPr marL="457200" lvl="0" indent="-476122" algn="l" rtl="0">
              <a:lnSpc>
                <a:spcPct val="80000"/>
              </a:lnSpc>
              <a:spcBef>
                <a:spcPts val="970"/>
              </a:spcBef>
              <a:spcAft>
                <a:spcPts val="0"/>
              </a:spcAft>
              <a:buSzPts val="2000"/>
              <a:buFont typeface="Gill Sans"/>
              <a:buAutoNum type="arabicPeriod"/>
            </a:pPr>
            <a:r>
              <a:rPr lang="en-US" sz="2000"/>
              <a:t>Work with ISL and systems on publication of </a:t>
            </a:r>
            <a:r>
              <a:rPr lang="en-US" sz="2000" i="1"/>
              <a:t>Serving Our Public 4.0: Standards for Illinois Public Libraries </a:t>
            </a:r>
            <a:endParaRPr sz="2000"/>
          </a:p>
          <a:p>
            <a:pPr marL="457200" lvl="0" indent="-476122" algn="l" rtl="0">
              <a:lnSpc>
                <a:spcPct val="80000"/>
              </a:lnSpc>
              <a:spcBef>
                <a:spcPts val="970"/>
              </a:spcBef>
              <a:spcAft>
                <a:spcPts val="0"/>
              </a:spcAft>
              <a:buSzPts val="2000"/>
              <a:buFont typeface="Gill Sans"/>
              <a:buAutoNum type="arabicPeriod"/>
            </a:pPr>
            <a:r>
              <a:rPr lang="en-US" sz="2000"/>
              <a:t>Codify participation of CPL and IHLS in ILA’s Public Policy Committee composition statement </a:t>
            </a:r>
            <a:endParaRPr sz="2000"/>
          </a:p>
          <a:p>
            <a:pPr marL="457200" lvl="0" indent="-476122" algn="l" rtl="0">
              <a:lnSpc>
                <a:spcPct val="80000"/>
              </a:lnSpc>
              <a:spcBef>
                <a:spcPts val="970"/>
              </a:spcBef>
              <a:spcAft>
                <a:spcPts val="0"/>
              </a:spcAft>
              <a:buSzPts val="2000"/>
              <a:buFont typeface="Gill Sans"/>
              <a:buAutoNum type="arabicPeriod"/>
            </a:pPr>
            <a:r>
              <a:rPr lang="en-US" sz="2000"/>
              <a:t>Increased state support for Directors University educational event and Trustee Forum Workshops</a:t>
            </a:r>
            <a:endParaRPr sz="2000"/>
          </a:p>
          <a:p>
            <a:pPr marL="457200" lvl="0" indent="-476122" algn="l" rtl="0">
              <a:lnSpc>
                <a:spcPct val="80000"/>
              </a:lnSpc>
              <a:spcBef>
                <a:spcPts val="970"/>
              </a:spcBef>
              <a:spcAft>
                <a:spcPts val="0"/>
              </a:spcAft>
              <a:buSzPts val="2000"/>
              <a:buFont typeface="Gill Sans"/>
              <a:buAutoNum type="arabicPeriod"/>
            </a:pPr>
            <a:r>
              <a:rPr lang="en-US" sz="2000"/>
              <a:t>Open communications with Reaching Forward South about how ILA can best support it, with sponsorship in 2020 and possibly a partnership in the future</a:t>
            </a:r>
            <a:endParaRPr sz="2000"/>
          </a:p>
          <a:p>
            <a:pPr marL="457200" lvl="0" indent="-476122" algn="l" rtl="0">
              <a:lnSpc>
                <a:spcPct val="80000"/>
              </a:lnSpc>
              <a:spcBef>
                <a:spcPts val="970"/>
              </a:spcBef>
              <a:spcAft>
                <a:spcPts val="0"/>
              </a:spcAft>
              <a:buSzPts val="2000"/>
              <a:buFont typeface="Gill Sans"/>
              <a:buAutoNum type="arabicPeriod"/>
            </a:pPr>
            <a:r>
              <a:rPr lang="en-US" sz="2000"/>
              <a:t>Proactively reached out to new CPL Commissioner, Andrea Telli, to discuss future partnering and increased engagement between ILA and CPL</a:t>
            </a:r>
            <a:endParaRPr sz="2000"/>
          </a:p>
        </p:txBody>
      </p:sp>
      <p:sp>
        <p:nvSpPr>
          <p:cNvPr id="197" name="Google Shape;197;p15"/>
          <p:cNvSpPr txBox="1">
            <a:spLocks noGrp="1"/>
          </p:cNvSpPr>
          <p:nvPr>
            <p:ph type="sldNum" idx="12"/>
          </p:nvPr>
        </p:nvSpPr>
        <p:spPr>
          <a:xfrm>
            <a:off x="10558300" y="5956137"/>
            <a:ext cx="1052400" cy="3651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15</a:t>
            </a:fld>
            <a:endParaRPr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Google Shape;202;p16"/>
          <p:cNvSpPr txBox="1"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Gill Sans"/>
              <a:buNone/>
            </a:pPr>
            <a:r>
              <a:rPr lang="en-US"/>
              <a:t>LEADERSHIP ONGOING ACTIVITIES</a:t>
            </a:r>
            <a:endParaRPr/>
          </a:p>
        </p:txBody>
      </p:sp>
      <p:sp>
        <p:nvSpPr>
          <p:cNvPr id="203" name="Google Shape;203;p16"/>
          <p:cNvSpPr txBox="1">
            <a:spLocks noGrp="1"/>
          </p:cNvSpPr>
          <p:nvPr>
            <p:ph type="body" idx="1"/>
          </p:nvPr>
        </p:nvSpPr>
        <p:spPr>
          <a:xfrm>
            <a:off x="581192" y="2180496"/>
            <a:ext cx="11029615" cy="36783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1840"/>
              <a:buNone/>
            </a:pPr>
            <a:r>
              <a:rPr lang="en-US" sz="2000" b="1"/>
              <a:t>Ongoing Activities</a:t>
            </a:r>
            <a:endParaRPr/>
          </a:p>
          <a:p>
            <a:pPr marL="306000" lvl="0" indent="-306000" algn="l" rtl="0">
              <a:spcBef>
                <a:spcPts val="1000"/>
              </a:spcBef>
              <a:spcAft>
                <a:spcPts val="0"/>
              </a:spcAft>
              <a:buSzPts val="1840"/>
              <a:buChar char="◼"/>
            </a:pPr>
            <a:r>
              <a:rPr lang="en-US" sz="2000"/>
              <a:t>Work with ISL on legislative issues such as patron privacy</a:t>
            </a:r>
            <a:endParaRPr/>
          </a:p>
          <a:p>
            <a:pPr marL="306000" lvl="0" indent="-306000" algn="l" rtl="0">
              <a:spcBef>
                <a:spcPts val="1000"/>
              </a:spcBef>
              <a:spcAft>
                <a:spcPts val="0"/>
              </a:spcAft>
              <a:buSzPts val="1840"/>
              <a:buChar char="◼"/>
            </a:pPr>
            <a:r>
              <a:rPr lang="en-US" sz="2000"/>
              <a:t>Continued annual collaboration on Directors University and Elevate with systems, ISL and ILA leaders</a:t>
            </a:r>
            <a:endParaRPr/>
          </a:p>
          <a:p>
            <a:pPr marL="306000" lvl="0" indent="-306000" algn="l" rtl="0">
              <a:spcBef>
                <a:spcPts val="1000"/>
              </a:spcBef>
              <a:spcAft>
                <a:spcPts val="0"/>
              </a:spcAft>
              <a:buSzPts val="1840"/>
              <a:buChar char="◼"/>
            </a:pPr>
            <a:r>
              <a:rPr lang="en-US" sz="2000"/>
              <a:t>Continues focus on Public Policy Committee toward initiatives that broaden access and oppose initiatives that lessen access</a:t>
            </a:r>
            <a:endParaRPr sz="2000"/>
          </a:p>
        </p:txBody>
      </p:sp>
      <p:sp>
        <p:nvSpPr>
          <p:cNvPr id="204" name="Google Shape;204;p16"/>
          <p:cNvSpPr txBox="1">
            <a:spLocks noGrp="1"/>
          </p:cNvSpPr>
          <p:nvPr>
            <p:ph type="sldNum" idx="12"/>
          </p:nvPr>
        </p:nvSpPr>
        <p:spPr>
          <a:xfrm>
            <a:off x="10558300" y="5956137"/>
            <a:ext cx="1052400" cy="3651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16</a:t>
            </a:fld>
            <a:endParaRPr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Google Shape;209;p17"/>
          <p:cNvSpPr txBox="1"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Gill Sans"/>
              <a:buNone/>
            </a:pPr>
            <a:r>
              <a:rPr lang="en-US"/>
              <a:t>DELIVERY OF MEMBER VALUE </a:t>
            </a:r>
            <a:br>
              <a:rPr lang="en-US"/>
            </a:br>
            <a:r>
              <a:rPr lang="en-US" sz="2000"/>
              <a:t>(BOARD PRIORITY #6)</a:t>
            </a:r>
            <a:endParaRPr sz="2000"/>
          </a:p>
        </p:txBody>
      </p:sp>
      <p:sp>
        <p:nvSpPr>
          <p:cNvPr id="210" name="Google Shape;210;p17"/>
          <p:cNvSpPr txBox="1">
            <a:spLocks noGrp="1"/>
          </p:cNvSpPr>
          <p:nvPr>
            <p:ph type="body" idx="1"/>
          </p:nvPr>
        </p:nvSpPr>
        <p:spPr>
          <a:xfrm>
            <a:off x="581192" y="2180496"/>
            <a:ext cx="11029615" cy="36783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06000" lvl="0" indent="-306000" algn="l" rtl="0">
              <a:spcBef>
                <a:spcPts val="0"/>
              </a:spcBef>
              <a:spcAft>
                <a:spcPts val="0"/>
              </a:spcAft>
              <a:buSzPts val="1840"/>
              <a:buChar char="◼"/>
            </a:pPr>
            <a:r>
              <a:rPr lang="en-US" sz="2000" b="1"/>
              <a:t>Goal: </a:t>
            </a:r>
            <a:r>
              <a:rPr lang="en-US" sz="2000"/>
              <a:t>Assess and refresh programs and services, integrating new approaches and </a:t>
            </a:r>
            <a:r>
              <a:rPr lang="en-US" sz="2000" b="1"/>
              <a:t>technologies to deliver member value in programming, communication, and involvement.</a:t>
            </a:r>
            <a:endParaRPr/>
          </a:p>
          <a:p>
            <a:pPr marL="306000" lvl="0" indent="-306000" algn="l" rtl="0">
              <a:spcBef>
                <a:spcPts val="1000"/>
              </a:spcBef>
              <a:spcAft>
                <a:spcPts val="0"/>
              </a:spcAft>
              <a:buSzPts val="1840"/>
              <a:buChar char="◼"/>
            </a:pPr>
            <a:r>
              <a:rPr lang="en-US" sz="2000" b="1"/>
              <a:t>Desired Outcome: </a:t>
            </a:r>
            <a:r>
              <a:rPr lang="en-US" sz="2000"/>
              <a:t>Members in every segment find relevant value from ILA programs and services</a:t>
            </a:r>
            <a:endParaRPr/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SzPts val="1840"/>
              <a:buNone/>
            </a:pPr>
            <a:endParaRPr sz="2000"/>
          </a:p>
        </p:txBody>
      </p:sp>
      <p:sp>
        <p:nvSpPr>
          <p:cNvPr id="211" name="Google Shape;211;p17"/>
          <p:cNvSpPr txBox="1">
            <a:spLocks noGrp="1"/>
          </p:cNvSpPr>
          <p:nvPr>
            <p:ph type="sldNum" idx="12"/>
          </p:nvPr>
        </p:nvSpPr>
        <p:spPr>
          <a:xfrm>
            <a:off x="10558300" y="5956137"/>
            <a:ext cx="1052400" cy="3651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17</a:t>
            </a:fld>
            <a:endParaRPr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Google Shape;216;p18"/>
          <p:cNvSpPr txBox="1"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Gill Sans"/>
              <a:buNone/>
            </a:pPr>
            <a:r>
              <a:rPr lang="en-US"/>
              <a:t>DELIVERY OF MEMBER VALUE ACTIVITIES</a:t>
            </a:r>
            <a:endParaRPr/>
          </a:p>
        </p:txBody>
      </p:sp>
      <p:sp>
        <p:nvSpPr>
          <p:cNvPr id="217" name="Google Shape;217;p18"/>
          <p:cNvSpPr txBox="1">
            <a:spLocks noGrp="1"/>
          </p:cNvSpPr>
          <p:nvPr>
            <p:ph type="body" idx="1"/>
          </p:nvPr>
        </p:nvSpPr>
        <p:spPr>
          <a:xfrm>
            <a:off x="581192" y="2180496"/>
            <a:ext cx="11029615" cy="36783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702"/>
              <a:buNone/>
            </a:pPr>
            <a:r>
              <a:rPr lang="en-US" sz="2000" b="1"/>
              <a:t>New Activities</a:t>
            </a:r>
            <a:endParaRPr sz="2000"/>
          </a:p>
          <a:p>
            <a:pPr marL="457200" lvl="0" indent="-476122" algn="l" rtl="0">
              <a:lnSpc>
                <a:spcPct val="80000"/>
              </a:lnSpc>
              <a:spcBef>
                <a:spcPts val="970"/>
              </a:spcBef>
              <a:spcAft>
                <a:spcPts val="0"/>
              </a:spcAft>
              <a:buSzPts val="2000"/>
              <a:buFont typeface="Gill Sans"/>
              <a:buAutoNum type="arabicPeriod"/>
            </a:pPr>
            <a:r>
              <a:rPr lang="en-US" sz="2000"/>
              <a:t>New joint student membership offer with ALA (plus new forum for Students and New Professionals)</a:t>
            </a:r>
            <a:endParaRPr sz="2000"/>
          </a:p>
          <a:p>
            <a:pPr marL="457200" lvl="0" indent="-476122" algn="l" rtl="0">
              <a:lnSpc>
                <a:spcPct val="80000"/>
              </a:lnSpc>
              <a:spcBef>
                <a:spcPts val="970"/>
              </a:spcBef>
              <a:spcAft>
                <a:spcPts val="0"/>
              </a:spcAft>
              <a:buSzPts val="2000"/>
              <a:buFont typeface="Gill Sans"/>
              <a:buAutoNum type="arabicPeriod"/>
            </a:pPr>
            <a:r>
              <a:rPr lang="en-US" sz="2000"/>
              <a:t>Making Zoom account available to committees and forums for remote meetings, enabling broader participation</a:t>
            </a:r>
            <a:endParaRPr sz="2000"/>
          </a:p>
          <a:p>
            <a:pPr marL="457200" lvl="0" indent="-476122" algn="l" rtl="0">
              <a:lnSpc>
                <a:spcPct val="80000"/>
              </a:lnSpc>
              <a:spcBef>
                <a:spcPts val="970"/>
              </a:spcBef>
              <a:spcAft>
                <a:spcPts val="0"/>
              </a:spcAft>
              <a:buSzPts val="2000"/>
              <a:buFont typeface="Gill Sans"/>
              <a:buAutoNum type="arabicPeriod"/>
            </a:pPr>
            <a:r>
              <a:rPr lang="en-US" sz="2000"/>
              <a:t>Facilitating new involvement with events, such as IACRL OER webinar and YASF Seminar in Winter 2020</a:t>
            </a:r>
            <a:endParaRPr sz="2000"/>
          </a:p>
          <a:p>
            <a:pPr marL="457200" lvl="0" indent="-476122" algn="l" rtl="0">
              <a:lnSpc>
                <a:spcPct val="80000"/>
              </a:lnSpc>
              <a:spcBef>
                <a:spcPts val="970"/>
              </a:spcBef>
              <a:spcAft>
                <a:spcPts val="0"/>
              </a:spcAft>
              <a:buSzPts val="2000"/>
              <a:buFont typeface="Gill Sans"/>
              <a:buAutoNum type="arabicPeriod"/>
            </a:pPr>
            <a:r>
              <a:rPr lang="en-US" sz="2000"/>
              <a:t>New forum for Small &amp; Rural Libraries</a:t>
            </a:r>
            <a:endParaRPr sz="2000"/>
          </a:p>
          <a:p>
            <a:pPr marL="457200" lvl="0" indent="-476122" algn="l" rtl="0">
              <a:lnSpc>
                <a:spcPct val="80000"/>
              </a:lnSpc>
              <a:spcBef>
                <a:spcPts val="970"/>
              </a:spcBef>
              <a:spcAft>
                <a:spcPts val="0"/>
              </a:spcAft>
              <a:buSzPts val="2000"/>
              <a:buFont typeface="Gill Sans"/>
              <a:buAutoNum type="arabicPeriod"/>
            </a:pPr>
            <a:r>
              <a:rPr lang="en-US" sz="2000"/>
              <a:t>Maximize use of budget and staff time based on member input to convert ILA Reporter to a quarterly publication schedule</a:t>
            </a:r>
            <a:endParaRPr sz="2000"/>
          </a:p>
          <a:p>
            <a:pPr marL="457200" lvl="0" indent="-476122" algn="l" rtl="0">
              <a:lnSpc>
                <a:spcPct val="80000"/>
              </a:lnSpc>
              <a:spcBef>
                <a:spcPts val="970"/>
              </a:spcBef>
              <a:spcAft>
                <a:spcPts val="0"/>
              </a:spcAft>
              <a:buSzPts val="2000"/>
              <a:buFont typeface="Gill Sans"/>
              <a:buAutoNum type="arabicPeriod"/>
            </a:pPr>
            <a:r>
              <a:rPr lang="en-US" sz="2000"/>
              <a:t>Offer new member communication and engagement opportunity via the ILA Connecter blog and the weekly photo contest</a:t>
            </a:r>
            <a:endParaRPr sz="2000"/>
          </a:p>
        </p:txBody>
      </p:sp>
      <p:sp>
        <p:nvSpPr>
          <p:cNvPr id="218" name="Google Shape;218;p18"/>
          <p:cNvSpPr txBox="1">
            <a:spLocks noGrp="1"/>
          </p:cNvSpPr>
          <p:nvPr>
            <p:ph type="sldNum" idx="12"/>
          </p:nvPr>
        </p:nvSpPr>
        <p:spPr>
          <a:xfrm>
            <a:off x="10558300" y="5956137"/>
            <a:ext cx="1052400" cy="3651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18</a:t>
            </a:fld>
            <a:endParaRPr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Google Shape;223;g6e4aedce03_0_0"/>
          <p:cNvSpPr txBox="1">
            <a:spLocks noGrp="1"/>
          </p:cNvSpPr>
          <p:nvPr>
            <p:ph type="title"/>
          </p:nvPr>
        </p:nvSpPr>
        <p:spPr>
          <a:xfrm>
            <a:off x="581192" y="702156"/>
            <a:ext cx="11029500" cy="10137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DISCUSSION </a:t>
            </a:r>
            <a:endParaRPr/>
          </a:p>
        </p:txBody>
      </p:sp>
      <p:sp>
        <p:nvSpPr>
          <p:cNvPr id="224" name="Google Shape;224;g6e4aedce03_0_0"/>
          <p:cNvSpPr txBox="1">
            <a:spLocks noGrp="1"/>
          </p:cNvSpPr>
          <p:nvPr>
            <p:ph type="body" idx="1"/>
          </p:nvPr>
        </p:nvSpPr>
        <p:spPr>
          <a:xfrm>
            <a:off x="581192" y="2180496"/>
            <a:ext cx="11029500" cy="36783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r>
              <a:rPr lang="en-US" sz="2000"/>
              <a:t>How does ILA’s financial viability fit into the strategic plan? </a:t>
            </a:r>
            <a:endParaRPr sz="2000"/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endParaRPr sz="2000"/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2000"/>
              <a:t>How does iREAD fit into the strategic plan? </a:t>
            </a:r>
            <a:endParaRPr sz="2000"/>
          </a:p>
          <a:p>
            <a:pPr marL="457200" lvl="0" indent="-355600" algn="l" rtl="0">
              <a:spcBef>
                <a:spcPts val="600"/>
              </a:spcBef>
              <a:spcAft>
                <a:spcPts val="0"/>
              </a:spcAft>
              <a:buSzPts val="2000"/>
              <a:buChar char="◼"/>
            </a:pPr>
            <a:r>
              <a:rPr lang="en-US" sz="2000"/>
              <a:t>Does it need to? </a:t>
            </a:r>
            <a:endParaRPr sz="2000"/>
          </a:p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SzPts val="2000"/>
              <a:buChar char="◼"/>
            </a:pPr>
            <a:r>
              <a:rPr lang="en-US" sz="2000"/>
              <a:t>Which strategic priority does it fall under? </a:t>
            </a:r>
            <a:endParaRPr sz="2000"/>
          </a:p>
        </p:txBody>
      </p:sp>
      <p:sp>
        <p:nvSpPr>
          <p:cNvPr id="225" name="Google Shape;225;g6e4aedce03_0_0"/>
          <p:cNvSpPr txBox="1">
            <a:spLocks noGrp="1"/>
          </p:cNvSpPr>
          <p:nvPr>
            <p:ph type="sldNum" idx="12"/>
          </p:nvPr>
        </p:nvSpPr>
        <p:spPr>
          <a:xfrm>
            <a:off x="10558300" y="5956137"/>
            <a:ext cx="1052400" cy="3651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19</a:t>
            </a:fld>
            <a:endParaRPr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2"/>
          <p:cNvSpPr txBox="1"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Gill Sans"/>
              <a:buNone/>
            </a:pPr>
            <a:r>
              <a:rPr lang="en-US"/>
              <a:t>EXECUTIVE BOARD DEFINED STRATEGIC PRIORITIES</a:t>
            </a:r>
            <a:endParaRPr/>
          </a:p>
        </p:txBody>
      </p:sp>
      <p:sp>
        <p:nvSpPr>
          <p:cNvPr id="105" name="Google Shape;105;p2"/>
          <p:cNvSpPr txBox="1">
            <a:spLocks noGrp="1"/>
          </p:cNvSpPr>
          <p:nvPr>
            <p:ph type="body" idx="1"/>
          </p:nvPr>
        </p:nvSpPr>
        <p:spPr>
          <a:xfrm>
            <a:off x="581192" y="2180496"/>
            <a:ext cx="11029615" cy="36783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indent="-353060" algn="l" rtl="0">
              <a:spcBef>
                <a:spcPts val="0"/>
              </a:spcBef>
              <a:spcAft>
                <a:spcPts val="0"/>
              </a:spcAft>
              <a:buSzPts val="2000"/>
              <a:buFont typeface="Gill Sans"/>
              <a:buAutoNum type="arabicPeriod"/>
            </a:pPr>
            <a:r>
              <a:rPr lang="en-US" sz="2000"/>
              <a:t>Culture of Diversity and Inclusion with the Association </a:t>
            </a:r>
            <a:endParaRPr sz="2000"/>
          </a:p>
          <a:p>
            <a:pPr marL="342900" lvl="0" indent="-353060" algn="l" rtl="0">
              <a:spcBef>
                <a:spcPts val="1000"/>
              </a:spcBef>
              <a:spcAft>
                <a:spcPts val="0"/>
              </a:spcAft>
              <a:buSzPts val="2000"/>
              <a:buFont typeface="Gill Sans"/>
              <a:buAutoNum type="arabicPeriod"/>
            </a:pPr>
            <a:r>
              <a:rPr lang="en-US" sz="2000"/>
              <a:t>Legislative Advocacy </a:t>
            </a:r>
            <a:endParaRPr sz="2000"/>
          </a:p>
          <a:p>
            <a:pPr marL="342900" lvl="0" indent="-353060" algn="l" rtl="0">
              <a:spcBef>
                <a:spcPts val="1000"/>
              </a:spcBef>
              <a:spcAft>
                <a:spcPts val="0"/>
              </a:spcAft>
              <a:buSzPts val="2000"/>
              <a:buFont typeface="Gill Sans"/>
              <a:buAutoNum type="arabicPeriod"/>
            </a:pPr>
            <a:r>
              <a:rPr lang="en-US" sz="2000"/>
              <a:t>Community Advocacy</a:t>
            </a:r>
            <a:endParaRPr sz="2000"/>
          </a:p>
          <a:p>
            <a:pPr marL="342900" lvl="0" indent="-353060" algn="l" rtl="0">
              <a:spcBef>
                <a:spcPts val="1000"/>
              </a:spcBef>
              <a:spcAft>
                <a:spcPts val="0"/>
              </a:spcAft>
              <a:buSzPts val="2000"/>
              <a:buFont typeface="Gill Sans"/>
              <a:buAutoNum type="arabicPeriod"/>
            </a:pPr>
            <a:r>
              <a:rPr lang="en-US" sz="2000"/>
              <a:t>Culture of Diversity and Inclusion in the Profession</a:t>
            </a:r>
            <a:endParaRPr sz="2000"/>
          </a:p>
          <a:p>
            <a:pPr marL="306000" lvl="0" indent="-327844" algn="l" rtl="0">
              <a:spcBef>
                <a:spcPts val="1000"/>
              </a:spcBef>
              <a:spcAft>
                <a:spcPts val="0"/>
              </a:spcAft>
              <a:buSzPts val="2000"/>
              <a:buFont typeface="Gill Sans"/>
              <a:buAutoNum type="arabicPeriod"/>
            </a:pPr>
            <a:r>
              <a:rPr lang="en-US" sz="2000"/>
              <a:t>Leadership</a:t>
            </a:r>
            <a:endParaRPr sz="2000"/>
          </a:p>
          <a:p>
            <a:pPr marL="342900" lvl="0" indent="-353060" algn="l" rtl="0">
              <a:spcBef>
                <a:spcPts val="1000"/>
              </a:spcBef>
              <a:spcAft>
                <a:spcPts val="0"/>
              </a:spcAft>
              <a:buSzPts val="2000"/>
              <a:buFont typeface="Gill Sans"/>
              <a:buAutoNum type="arabicPeriod"/>
            </a:pPr>
            <a:r>
              <a:rPr lang="en-US" sz="2000"/>
              <a:t>Deliver of Member Value</a:t>
            </a:r>
            <a:endParaRPr sz="2000"/>
          </a:p>
          <a:p>
            <a:pPr marL="342900" lvl="0" indent="-226059" algn="l" rtl="0">
              <a:spcBef>
                <a:spcPts val="1000"/>
              </a:spcBef>
              <a:spcAft>
                <a:spcPts val="0"/>
              </a:spcAft>
              <a:buSzPts val="1840"/>
              <a:buFont typeface="Gill Sans"/>
              <a:buNone/>
            </a:pPr>
            <a:endParaRPr sz="2000"/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SzPts val="1840"/>
              <a:buNone/>
            </a:pPr>
            <a:endParaRPr sz="2000"/>
          </a:p>
        </p:txBody>
      </p:sp>
      <p:sp>
        <p:nvSpPr>
          <p:cNvPr id="106" name="Google Shape;106;p2"/>
          <p:cNvSpPr txBox="1">
            <a:spLocks noGrp="1"/>
          </p:cNvSpPr>
          <p:nvPr>
            <p:ph type="sldNum" idx="12"/>
          </p:nvPr>
        </p:nvSpPr>
        <p:spPr>
          <a:xfrm>
            <a:off x="10558300" y="5956137"/>
            <a:ext cx="1052400" cy="3651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2</a:t>
            </a:fld>
            <a:endParaRPr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Google Shape;237;g6e4aedce03_0_12"/>
          <p:cNvSpPr txBox="1">
            <a:spLocks noGrp="1"/>
          </p:cNvSpPr>
          <p:nvPr>
            <p:ph type="ctrTitle"/>
          </p:nvPr>
        </p:nvSpPr>
        <p:spPr>
          <a:xfrm>
            <a:off x="581191" y="1020431"/>
            <a:ext cx="10993500" cy="147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Font typeface="Gill Sans"/>
              <a:buNone/>
            </a:pPr>
            <a:r>
              <a:rPr lang="en-US" sz="5400"/>
              <a:t>QUESTIONS?</a:t>
            </a:r>
            <a:endParaRPr sz="5400"/>
          </a:p>
        </p:txBody>
      </p:sp>
      <p:sp>
        <p:nvSpPr>
          <p:cNvPr id="238" name="Google Shape;238;g6e4aedce03_0_12"/>
          <p:cNvSpPr txBox="1"/>
          <p:nvPr/>
        </p:nvSpPr>
        <p:spPr>
          <a:xfrm>
            <a:off x="7836750" y="4703325"/>
            <a:ext cx="3738000" cy="1537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lt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239" name="Google Shape;239;g6e4aedce03_0_12"/>
          <p:cNvSpPr txBox="1">
            <a:spLocks noGrp="1"/>
          </p:cNvSpPr>
          <p:nvPr>
            <p:ph type="sldNum" idx="12"/>
          </p:nvPr>
        </p:nvSpPr>
        <p:spPr>
          <a:xfrm>
            <a:off x="10558300" y="5956137"/>
            <a:ext cx="1016400" cy="3651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20</a:t>
            </a:fld>
            <a:endParaRPr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3"/>
          <p:cNvSpPr txBox="1"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Gill Sans"/>
              <a:buNone/>
            </a:pPr>
            <a:r>
              <a:rPr lang="en-US"/>
              <a:t>CULTURE OF DIVERSITY AND INCLUSION IN THE ASSOCIATION </a:t>
            </a:r>
            <a:br>
              <a:rPr lang="en-US"/>
            </a:br>
            <a:r>
              <a:rPr lang="en-US" sz="1800"/>
              <a:t>(BOARD PRIORITY #1)</a:t>
            </a:r>
            <a:endParaRPr sz="1800"/>
          </a:p>
        </p:txBody>
      </p:sp>
      <p:sp>
        <p:nvSpPr>
          <p:cNvPr id="112" name="Google Shape;112;p3"/>
          <p:cNvSpPr txBox="1">
            <a:spLocks noGrp="1"/>
          </p:cNvSpPr>
          <p:nvPr>
            <p:ph type="body" idx="1"/>
          </p:nvPr>
        </p:nvSpPr>
        <p:spPr>
          <a:xfrm>
            <a:off x="581192" y="2180496"/>
            <a:ext cx="11029615" cy="36783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06000" lvl="0" indent="-306000" algn="l" rtl="0">
              <a:spcBef>
                <a:spcPts val="0"/>
              </a:spcBef>
              <a:spcAft>
                <a:spcPts val="0"/>
              </a:spcAft>
              <a:buSzPts val="1840"/>
              <a:buChar char="◼"/>
            </a:pPr>
            <a:r>
              <a:rPr lang="en-US" sz="2000" b="1"/>
              <a:t>Goal: </a:t>
            </a:r>
            <a:r>
              <a:rPr lang="en-US" sz="2000"/>
              <a:t>Review and revamp the committee and volunteer system for functionality, diversity, inclusion and recognition</a:t>
            </a:r>
            <a:endParaRPr/>
          </a:p>
          <a:p>
            <a:pPr marL="306000" lvl="0" indent="-306000" algn="l" rtl="0">
              <a:spcBef>
                <a:spcPts val="1000"/>
              </a:spcBef>
              <a:spcAft>
                <a:spcPts val="0"/>
              </a:spcAft>
              <a:buSzPts val="1840"/>
              <a:buChar char="◼"/>
            </a:pPr>
            <a:r>
              <a:rPr lang="en-US" sz="2000" b="1"/>
              <a:t>Goal: </a:t>
            </a:r>
            <a:r>
              <a:rPr lang="en-US" sz="2000"/>
              <a:t>Increase awareness, understanding, and commitment to creating an inclusive environment in ILA </a:t>
            </a:r>
            <a:endParaRPr/>
          </a:p>
          <a:p>
            <a:pPr marL="306000" lvl="0" indent="-306000" algn="l" rtl="0">
              <a:spcBef>
                <a:spcPts val="1000"/>
              </a:spcBef>
              <a:spcAft>
                <a:spcPts val="0"/>
              </a:spcAft>
              <a:buSzPts val="1840"/>
              <a:buChar char="◼"/>
            </a:pPr>
            <a:r>
              <a:rPr lang="en-US" sz="2000" b="1"/>
              <a:t>Desired Outcomes: </a:t>
            </a:r>
            <a:endParaRPr/>
          </a:p>
          <a:p>
            <a:pPr marL="630000" lvl="1" indent="-306000" algn="l" rtl="0">
              <a:spcBef>
                <a:spcPts val="1000"/>
              </a:spcBef>
              <a:spcAft>
                <a:spcPts val="0"/>
              </a:spcAft>
              <a:buSzPts val="1840"/>
              <a:buChar char="◼"/>
            </a:pPr>
            <a:r>
              <a:rPr lang="en-US" sz="2000"/>
              <a:t>Members recognize their ownership in and have equitable access to participate and be heard in ILA’s volunteer structure; </a:t>
            </a:r>
            <a:endParaRPr/>
          </a:p>
          <a:p>
            <a:pPr marL="630000" lvl="1" indent="-306000" algn="l" rtl="0">
              <a:spcBef>
                <a:spcPts val="1000"/>
              </a:spcBef>
              <a:spcAft>
                <a:spcPts val="0"/>
              </a:spcAft>
              <a:buSzPts val="1840"/>
              <a:buChar char="◼"/>
            </a:pPr>
            <a:r>
              <a:rPr lang="en-US" sz="2000"/>
              <a:t>Members connect collaboratively for sharing and creation of knowledge </a:t>
            </a:r>
            <a:endParaRPr/>
          </a:p>
        </p:txBody>
      </p:sp>
      <p:sp>
        <p:nvSpPr>
          <p:cNvPr id="113" name="Google Shape;113;p3"/>
          <p:cNvSpPr txBox="1">
            <a:spLocks noGrp="1"/>
          </p:cNvSpPr>
          <p:nvPr>
            <p:ph type="sldNum" idx="12"/>
          </p:nvPr>
        </p:nvSpPr>
        <p:spPr>
          <a:xfrm>
            <a:off x="10558300" y="5956137"/>
            <a:ext cx="1052400" cy="3651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3</a:t>
            </a:fld>
            <a:endParaRPr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4"/>
          <p:cNvSpPr txBox="1"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Gill Sans"/>
              <a:buNone/>
            </a:pPr>
            <a:r>
              <a:rPr lang="en-US"/>
              <a:t>CULTURE OF DIVERSITY AND INCLUSION IN THE ASSOCIATION ACTIVITIES </a:t>
            </a:r>
            <a:endParaRPr/>
          </a:p>
        </p:txBody>
      </p:sp>
      <p:sp>
        <p:nvSpPr>
          <p:cNvPr id="119" name="Google Shape;119;p4"/>
          <p:cNvSpPr txBox="1">
            <a:spLocks noGrp="1"/>
          </p:cNvSpPr>
          <p:nvPr>
            <p:ph type="body" idx="1"/>
          </p:nvPr>
        </p:nvSpPr>
        <p:spPr>
          <a:xfrm>
            <a:off x="581192" y="2472044"/>
            <a:ext cx="11029615" cy="36783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1840"/>
              <a:buNone/>
            </a:pPr>
            <a:r>
              <a:rPr lang="en-US" sz="2000" b="1"/>
              <a:t>New Activities  </a:t>
            </a:r>
            <a:endParaRPr/>
          </a:p>
          <a:p>
            <a:pPr marL="342900" lvl="0" indent="-342900" algn="l" rtl="0">
              <a:spcBef>
                <a:spcPts val="1000"/>
              </a:spcBef>
              <a:spcAft>
                <a:spcPts val="0"/>
              </a:spcAft>
              <a:buSzPts val="1840"/>
              <a:buFont typeface="Gill Sans"/>
              <a:buAutoNum type="arabicPeriod"/>
            </a:pPr>
            <a:r>
              <a:rPr lang="en-US" sz="2000"/>
              <a:t>Implementation of the Statement of Appropriate Conduct and process </a:t>
            </a:r>
            <a:endParaRPr/>
          </a:p>
          <a:p>
            <a:pPr marL="342900" lvl="0" indent="-342900" algn="l" rtl="0">
              <a:spcBef>
                <a:spcPts val="1000"/>
              </a:spcBef>
              <a:spcAft>
                <a:spcPts val="0"/>
              </a:spcAft>
              <a:buSzPts val="1840"/>
              <a:buFont typeface="Gill Sans"/>
              <a:buAutoNum type="arabicPeriod"/>
            </a:pPr>
            <a:r>
              <a:rPr lang="en-US" sz="2000"/>
              <a:t>Nominating Committee seeking external suggestions (include self-suggestions) for nominee consideration </a:t>
            </a:r>
            <a:endParaRPr/>
          </a:p>
          <a:p>
            <a:pPr marL="342900" lvl="0" indent="-342900" algn="l" rtl="0">
              <a:spcBef>
                <a:spcPts val="1000"/>
              </a:spcBef>
              <a:spcAft>
                <a:spcPts val="0"/>
              </a:spcAft>
              <a:buSzPts val="1840"/>
              <a:buFont typeface="Gill Sans"/>
              <a:buAutoNum type="arabicPeriod"/>
            </a:pPr>
            <a:r>
              <a:rPr lang="en-US" sz="2000"/>
              <a:t>Clarification of policies applying to committees and increased transparency. E.g. Open Meetings Policy </a:t>
            </a:r>
            <a:endParaRPr/>
          </a:p>
          <a:p>
            <a:pPr marL="342900" lvl="0" indent="-342900" algn="l" rtl="0">
              <a:spcBef>
                <a:spcPts val="1000"/>
              </a:spcBef>
              <a:spcAft>
                <a:spcPts val="0"/>
              </a:spcAft>
              <a:buSzPts val="1840"/>
              <a:buFont typeface="Gill Sans"/>
              <a:buAutoNum type="arabicPeriod"/>
            </a:pPr>
            <a:r>
              <a:rPr lang="en-US" sz="2000"/>
              <a:t>Two new forums: Students and New Professionals and Small and Rural Libraries</a:t>
            </a:r>
            <a:endParaRPr/>
          </a:p>
          <a:p>
            <a:pPr marL="342900" lvl="0" indent="-342900" algn="l" rtl="0">
              <a:spcBef>
                <a:spcPts val="1000"/>
              </a:spcBef>
              <a:spcAft>
                <a:spcPts val="0"/>
              </a:spcAft>
              <a:buSzPts val="1840"/>
              <a:buFont typeface="Gill Sans"/>
              <a:buAutoNum type="arabicPeriod"/>
            </a:pPr>
            <a:r>
              <a:rPr lang="en-US" sz="2000"/>
              <a:t>Offering pronoun badge ribbons at ILA Annual Conference</a:t>
            </a:r>
            <a:endParaRPr/>
          </a:p>
          <a:p>
            <a:pPr marL="342900" lvl="0" indent="-342900" algn="l" rtl="0">
              <a:spcBef>
                <a:spcPts val="1000"/>
              </a:spcBef>
              <a:spcAft>
                <a:spcPts val="0"/>
              </a:spcAft>
              <a:buSzPts val="1840"/>
              <a:buFont typeface="Gill Sans"/>
              <a:buAutoNum type="arabicPeriod"/>
            </a:pPr>
            <a:r>
              <a:rPr lang="en-US" sz="2000"/>
              <a:t>Recognition in the form of “Committee Spotlights” and weekly photo contest</a:t>
            </a:r>
            <a:endParaRPr/>
          </a:p>
          <a:p>
            <a:pPr marL="342900" lvl="0" indent="-342900" algn="l" rtl="0">
              <a:spcBef>
                <a:spcPts val="1000"/>
              </a:spcBef>
              <a:spcAft>
                <a:spcPts val="0"/>
              </a:spcAft>
              <a:buSzPts val="1840"/>
              <a:buFont typeface="Gill Sans"/>
              <a:buAutoNum type="arabicPeriod"/>
            </a:pPr>
            <a:r>
              <a:rPr lang="en-US" sz="2000"/>
              <a:t>Examination of committee charges and composition statements by several committees, resulting in proposed changes submitted to ILA Executive Board (e.g. iRead, Best Practices) and approved (e.g. PPC and Advocacy)</a:t>
            </a:r>
            <a:endParaRPr sz="2000"/>
          </a:p>
        </p:txBody>
      </p:sp>
      <p:sp>
        <p:nvSpPr>
          <p:cNvPr id="120" name="Google Shape;120;p4"/>
          <p:cNvSpPr txBox="1">
            <a:spLocks noGrp="1"/>
          </p:cNvSpPr>
          <p:nvPr>
            <p:ph type="sldNum" idx="12"/>
          </p:nvPr>
        </p:nvSpPr>
        <p:spPr>
          <a:xfrm>
            <a:off x="10558300" y="5956137"/>
            <a:ext cx="1052400" cy="3651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4</a:t>
            </a:fld>
            <a:endParaRPr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5"/>
          <p:cNvSpPr txBox="1"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Gill Sans"/>
              <a:buNone/>
            </a:pPr>
            <a:r>
              <a:rPr lang="en-US"/>
              <a:t>CULTURE OF DIVERSITY AND INCLUSION IN THE ASSOCIATION ONGOING ACTIVITIES </a:t>
            </a:r>
            <a:endParaRPr/>
          </a:p>
        </p:txBody>
      </p:sp>
      <p:sp>
        <p:nvSpPr>
          <p:cNvPr id="126" name="Google Shape;126;p5"/>
          <p:cNvSpPr txBox="1">
            <a:spLocks noGrp="1"/>
          </p:cNvSpPr>
          <p:nvPr>
            <p:ph type="body" idx="1"/>
          </p:nvPr>
        </p:nvSpPr>
        <p:spPr>
          <a:xfrm>
            <a:off x="581192" y="2180496"/>
            <a:ext cx="11029615" cy="36783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1840"/>
              <a:buNone/>
            </a:pPr>
            <a:r>
              <a:rPr lang="en-US" sz="2000" b="1"/>
              <a:t>Ongoing Activities</a:t>
            </a:r>
            <a:endParaRPr/>
          </a:p>
          <a:p>
            <a:pPr marL="306000" lvl="0" indent="-306000" algn="l" rtl="0">
              <a:spcBef>
                <a:spcPts val="1000"/>
              </a:spcBef>
              <a:spcAft>
                <a:spcPts val="0"/>
              </a:spcAft>
              <a:buSzPts val="1840"/>
              <a:buChar char="◼"/>
            </a:pPr>
            <a:r>
              <a:rPr lang="en-US" sz="2000"/>
              <a:t>Continuation and improvement of inclusion of ALA ethnic caucuses operating in the state/region </a:t>
            </a:r>
            <a:endParaRPr/>
          </a:p>
          <a:p>
            <a:pPr marL="306000" lvl="0" indent="-306000" algn="l" rtl="0">
              <a:spcBef>
                <a:spcPts val="1000"/>
              </a:spcBef>
              <a:spcAft>
                <a:spcPts val="0"/>
              </a:spcAft>
              <a:buSzPts val="1840"/>
              <a:buChar char="◼"/>
            </a:pPr>
            <a:r>
              <a:rPr lang="en-US" sz="2000"/>
              <a:t>Promoting ILA committee and forum volunteer opportunities to ALA ethnic caucuses </a:t>
            </a:r>
            <a:endParaRPr/>
          </a:p>
          <a:p>
            <a:pPr marL="306000" lvl="0" indent="-306000" algn="l" rtl="0">
              <a:spcBef>
                <a:spcPts val="1000"/>
              </a:spcBef>
              <a:spcAft>
                <a:spcPts val="0"/>
              </a:spcAft>
              <a:buSzPts val="1840"/>
              <a:buChar char="◼"/>
            </a:pPr>
            <a:r>
              <a:rPr lang="en-US" sz="2000"/>
              <a:t>Ongoing discussion of ways to make strategic investment in restricted funds like Diversity Scholarship Fund or Intellectual Freedom Fund, or through mini-grants available to committees. </a:t>
            </a:r>
            <a:endParaRPr sz="2000"/>
          </a:p>
        </p:txBody>
      </p:sp>
      <p:sp>
        <p:nvSpPr>
          <p:cNvPr id="127" name="Google Shape;127;p5"/>
          <p:cNvSpPr txBox="1">
            <a:spLocks noGrp="1"/>
          </p:cNvSpPr>
          <p:nvPr>
            <p:ph type="sldNum" idx="12"/>
          </p:nvPr>
        </p:nvSpPr>
        <p:spPr>
          <a:xfrm>
            <a:off x="10558300" y="5956137"/>
            <a:ext cx="1052400" cy="3651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5</a:t>
            </a:fld>
            <a:endParaRPr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6"/>
          <p:cNvSpPr txBox="1"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Gill Sans"/>
              <a:buNone/>
            </a:pPr>
            <a:r>
              <a:rPr lang="en-US"/>
              <a:t>LEGISLATIVE ADVOCACY </a:t>
            </a:r>
            <a:br>
              <a:rPr lang="en-US"/>
            </a:br>
            <a:r>
              <a:rPr lang="en-US" sz="1800"/>
              <a:t>(BOARD PRIORITY #2)</a:t>
            </a:r>
            <a:endParaRPr sz="1800"/>
          </a:p>
        </p:txBody>
      </p:sp>
      <p:sp>
        <p:nvSpPr>
          <p:cNvPr id="133" name="Google Shape;133;p6"/>
          <p:cNvSpPr txBox="1">
            <a:spLocks noGrp="1"/>
          </p:cNvSpPr>
          <p:nvPr>
            <p:ph type="body" idx="1"/>
          </p:nvPr>
        </p:nvSpPr>
        <p:spPr>
          <a:xfrm>
            <a:off x="581192" y="2180496"/>
            <a:ext cx="11029615" cy="36783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06000" lvl="0" indent="-306000" algn="l" rtl="0">
              <a:spcBef>
                <a:spcPts val="0"/>
              </a:spcBef>
              <a:spcAft>
                <a:spcPts val="0"/>
              </a:spcAft>
              <a:buSzPts val="1840"/>
              <a:buChar char="◼"/>
            </a:pPr>
            <a:r>
              <a:rPr lang="en-US" sz="2000" b="1"/>
              <a:t>Goal: </a:t>
            </a:r>
            <a:r>
              <a:rPr lang="en-US" sz="2000"/>
              <a:t>Invest in advocacy</a:t>
            </a:r>
            <a:endParaRPr/>
          </a:p>
          <a:p>
            <a:pPr marL="306000" lvl="0" indent="-306000" algn="l" rtl="0">
              <a:spcBef>
                <a:spcPts val="1000"/>
              </a:spcBef>
              <a:spcAft>
                <a:spcPts val="0"/>
              </a:spcAft>
              <a:buSzPts val="1840"/>
              <a:buChar char="◼"/>
            </a:pPr>
            <a:r>
              <a:rPr lang="en-US" sz="2000" b="1"/>
              <a:t>Goal: </a:t>
            </a:r>
            <a:r>
              <a:rPr lang="en-US" sz="2000"/>
              <a:t>Educate and mobilize activist groups and other professional associations to understand and support the cause and critical natural of libraries</a:t>
            </a:r>
            <a:endParaRPr/>
          </a:p>
          <a:p>
            <a:pPr marL="306000" lvl="0" indent="-306000" algn="l" rtl="0">
              <a:spcBef>
                <a:spcPts val="1000"/>
              </a:spcBef>
              <a:spcAft>
                <a:spcPts val="0"/>
              </a:spcAft>
              <a:buSzPts val="1840"/>
              <a:buChar char="◼"/>
            </a:pPr>
            <a:r>
              <a:rPr lang="en-US" sz="2000" b="1"/>
              <a:t>Desired Outcomes: </a:t>
            </a:r>
            <a:r>
              <a:rPr lang="en-US" sz="2000"/>
              <a:t>Activate strategic alliances and informed advocacy at all levels to achieve adequate funding for libraries. Governmental decision-makers increase support for libraries </a:t>
            </a:r>
            <a:endParaRPr/>
          </a:p>
          <a:p>
            <a:pPr marL="324000" lvl="1" indent="0" algn="l" rtl="0">
              <a:spcBef>
                <a:spcPts val="920"/>
              </a:spcBef>
              <a:spcAft>
                <a:spcPts val="0"/>
              </a:spcAft>
              <a:buSzPts val="1472"/>
              <a:buNone/>
            </a:pPr>
            <a:endParaRPr/>
          </a:p>
          <a:p>
            <a:pPr marL="0" lvl="0" indent="0" algn="l" rtl="0">
              <a:spcBef>
                <a:spcPts val="960"/>
              </a:spcBef>
              <a:spcAft>
                <a:spcPts val="0"/>
              </a:spcAft>
              <a:buSzPts val="1656"/>
              <a:buNone/>
            </a:pPr>
            <a:endParaRPr/>
          </a:p>
        </p:txBody>
      </p:sp>
      <p:sp>
        <p:nvSpPr>
          <p:cNvPr id="134" name="Google Shape;134;p6"/>
          <p:cNvSpPr txBox="1">
            <a:spLocks noGrp="1"/>
          </p:cNvSpPr>
          <p:nvPr>
            <p:ph type="sldNum" idx="12"/>
          </p:nvPr>
        </p:nvSpPr>
        <p:spPr>
          <a:xfrm>
            <a:off x="10558300" y="5956137"/>
            <a:ext cx="1052400" cy="3651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6</a:t>
            </a:fld>
            <a:endParaRPr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7"/>
          <p:cNvSpPr txBox="1"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Gill Sans"/>
              <a:buNone/>
            </a:pPr>
            <a:r>
              <a:rPr lang="en-US"/>
              <a:t>LEGISLATIVE ADVOCACY ACTIVITIES </a:t>
            </a:r>
            <a:endParaRPr/>
          </a:p>
        </p:txBody>
      </p:sp>
      <p:sp>
        <p:nvSpPr>
          <p:cNvPr id="140" name="Google Shape;140;p7"/>
          <p:cNvSpPr txBox="1">
            <a:spLocks noGrp="1"/>
          </p:cNvSpPr>
          <p:nvPr>
            <p:ph type="body" idx="1"/>
          </p:nvPr>
        </p:nvSpPr>
        <p:spPr>
          <a:xfrm>
            <a:off x="581192" y="2180496"/>
            <a:ext cx="11029615" cy="36783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1840"/>
              <a:buNone/>
            </a:pPr>
            <a:r>
              <a:rPr lang="en-US" sz="2000" b="1"/>
              <a:t>New Activities </a:t>
            </a:r>
            <a:endParaRPr/>
          </a:p>
          <a:p>
            <a:pPr marL="666900" lvl="1" indent="-342900" algn="l" rtl="0">
              <a:spcBef>
                <a:spcPts val="1000"/>
              </a:spcBef>
              <a:spcAft>
                <a:spcPts val="0"/>
              </a:spcAft>
              <a:buSzPts val="1840"/>
              <a:buFont typeface="Gill Sans"/>
              <a:buAutoNum type="arabicPeriod"/>
            </a:pPr>
            <a:r>
              <a:rPr lang="en-US" sz="2000"/>
              <a:t>Library-focused presentation the Illinois Association of Park Districts Annual Conference 2020 (Cindy Fuerst and Alex Todd) </a:t>
            </a:r>
            <a:endParaRPr/>
          </a:p>
          <a:p>
            <a:pPr marL="666900" lvl="1" indent="-342900" algn="l" rtl="0">
              <a:spcBef>
                <a:spcPts val="1000"/>
              </a:spcBef>
              <a:spcAft>
                <a:spcPts val="0"/>
              </a:spcAft>
              <a:buSzPts val="1840"/>
              <a:buFont typeface="Gill Sans"/>
              <a:buAutoNum type="arabicPeriod"/>
            </a:pPr>
            <a:r>
              <a:rPr lang="en-US" sz="2000"/>
              <a:t>Invest in Advocacy with increased hours contracted with Legislative consultant </a:t>
            </a:r>
            <a:endParaRPr/>
          </a:p>
          <a:p>
            <a:pPr marL="666900" lvl="1" indent="-342900" algn="l" rtl="0">
              <a:spcBef>
                <a:spcPts val="1000"/>
              </a:spcBef>
              <a:spcAft>
                <a:spcPts val="0"/>
              </a:spcAft>
              <a:buSzPts val="1840"/>
              <a:buFont typeface="Gill Sans"/>
              <a:buAutoNum type="arabicPeriod"/>
            </a:pPr>
            <a:r>
              <a:rPr lang="en-US" sz="2000"/>
              <a:t>Coalition work with media literacy organizations on advocating for school librarian to be appointed to state’s Media Literacy Task Force</a:t>
            </a:r>
            <a:endParaRPr/>
          </a:p>
          <a:p>
            <a:pPr marL="666900" lvl="1" indent="-342900" algn="l" rtl="0">
              <a:spcBef>
                <a:spcPts val="1000"/>
              </a:spcBef>
              <a:spcAft>
                <a:spcPts val="0"/>
              </a:spcAft>
              <a:buSzPts val="1840"/>
              <a:buFont typeface="Gill Sans"/>
              <a:buAutoNum type="arabicPeriod"/>
            </a:pPr>
            <a:r>
              <a:rPr lang="en-US" sz="2000"/>
              <a:t>Coalition work with Census 2020 with Forefront and other advocacy groups to raise profile of libraries as trusted partners in delivering a complete count</a:t>
            </a:r>
            <a:endParaRPr/>
          </a:p>
          <a:p>
            <a:pPr marL="666900" lvl="1" indent="-342900" algn="l" rtl="0">
              <a:spcBef>
                <a:spcPts val="1000"/>
              </a:spcBef>
              <a:spcAft>
                <a:spcPts val="0"/>
              </a:spcAft>
              <a:buSzPts val="1840"/>
              <a:buFont typeface="Gill Sans"/>
              <a:buAutoNum type="arabicPeriod"/>
            </a:pPr>
            <a:r>
              <a:rPr lang="en-US" sz="2000"/>
              <a:t>Coalition work with Freedom to Learn Campaign regarding censorship in prison libraries </a:t>
            </a:r>
            <a:endParaRPr sz="2000"/>
          </a:p>
        </p:txBody>
      </p:sp>
      <p:sp>
        <p:nvSpPr>
          <p:cNvPr id="141" name="Google Shape;141;p7"/>
          <p:cNvSpPr txBox="1">
            <a:spLocks noGrp="1"/>
          </p:cNvSpPr>
          <p:nvPr>
            <p:ph type="sldNum" idx="12"/>
          </p:nvPr>
        </p:nvSpPr>
        <p:spPr>
          <a:xfrm>
            <a:off x="10558300" y="5956137"/>
            <a:ext cx="1052400" cy="3651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7</a:t>
            </a:fld>
            <a:endParaRPr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8"/>
          <p:cNvSpPr txBox="1"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Gill Sans"/>
              <a:buNone/>
            </a:pPr>
            <a:r>
              <a:rPr lang="en-US"/>
              <a:t>COMMUNITY ADVOCACY</a:t>
            </a:r>
            <a:br>
              <a:rPr lang="en-US"/>
            </a:br>
            <a:r>
              <a:rPr lang="en-US" sz="1800"/>
              <a:t>(BOARD PRIORITY #3)</a:t>
            </a:r>
            <a:endParaRPr sz="1800"/>
          </a:p>
        </p:txBody>
      </p:sp>
      <p:sp>
        <p:nvSpPr>
          <p:cNvPr id="147" name="Google Shape;147;p8"/>
          <p:cNvSpPr txBox="1">
            <a:spLocks noGrp="1"/>
          </p:cNvSpPr>
          <p:nvPr>
            <p:ph type="body" idx="1"/>
          </p:nvPr>
        </p:nvSpPr>
        <p:spPr>
          <a:xfrm>
            <a:off x="581192" y="2180496"/>
            <a:ext cx="11029615" cy="36783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06000" lvl="0" indent="-306000" algn="l" rtl="0">
              <a:spcBef>
                <a:spcPts val="0"/>
              </a:spcBef>
              <a:spcAft>
                <a:spcPts val="0"/>
              </a:spcAft>
              <a:buSzPts val="1840"/>
              <a:buChar char="◼"/>
            </a:pPr>
            <a:r>
              <a:rPr lang="en-US" sz="2000" b="1"/>
              <a:t>Goal</a:t>
            </a:r>
            <a:r>
              <a:rPr lang="en-US" sz="2000"/>
              <a:t>: Develop education and tools for library leaders and staff to establish clear understanding of libraries’ worth among the people serves, resulting in community and stakeholder ambassadorship and engagement </a:t>
            </a:r>
            <a:endParaRPr/>
          </a:p>
          <a:p>
            <a:pPr marL="306000" lvl="0" indent="-306000" algn="l" rtl="0">
              <a:spcBef>
                <a:spcPts val="1000"/>
              </a:spcBef>
              <a:spcAft>
                <a:spcPts val="0"/>
              </a:spcAft>
              <a:buSzPts val="1840"/>
              <a:buChar char="◼"/>
            </a:pPr>
            <a:r>
              <a:rPr lang="en-US" sz="2000" b="1"/>
              <a:t>Desired Outcome: </a:t>
            </a:r>
            <a:r>
              <a:rPr lang="en-US" sz="2000"/>
              <a:t>The communities and people served value the presence and vitality of their libraries; libraries are recognized as a vital and relevant resource</a:t>
            </a:r>
            <a:endParaRPr sz="2000"/>
          </a:p>
        </p:txBody>
      </p:sp>
      <p:sp>
        <p:nvSpPr>
          <p:cNvPr id="148" name="Google Shape;148;p8"/>
          <p:cNvSpPr txBox="1">
            <a:spLocks noGrp="1"/>
          </p:cNvSpPr>
          <p:nvPr>
            <p:ph type="sldNum" idx="12"/>
          </p:nvPr>
        </p:nvSpPr>
        <p:spPr>
          <a:xfrm>
            <a:off x="10558300" y="5956137"/>
            <a:ext cx="1052400" cy="3651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8</a:t>
            </a:fld>
            <a:endParaRPr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p9"/>
          <p:cNvSpPr txBox="1"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Gill Sans"/>
              <a:buNone/>
            </a:pPr>
            <a:r>
              <a:rPr lang="en-US"/>
              <a:t>COMMUNITY ADVOCACY ACTIVITIES </a:t>
            </a:r>
            <a:endParaRPr/>
          </a:p>
        </p:txBody>
      </p:sp>
      <p:sp>
        <p:nvSpPr>
          <p:cNvPr id="154" name="Google Shape;154;p9"/>
          <p:cNvSpPr txBox="1">
            <a:spLocks noGrp="1"/>
          </p:cNvSpPr>
          <p:nvPr>
            <p:ph type="body" idx="1"/>
          </p:nvPr>
        </p:nvSpPr>
        <p:spPr>
          <a:xfrm>
            <a:off x="581192" y="2180496"/>
            <a:ext cx="11029615" cy="36783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1840"/>
              <a:buNone/>
            </a:pPr>
            <a:r>
              <a:rPr lang="en-US" sz="2000" b="1"/>
              <a:t>New Activities</a:t>
            </a:r>
            <a:endParaRPr/>
          </a:p>
          <a:p>
            <a:pPr marL="666900" lvl="1" indent="-342900" algn="l" rtl="0">
              <a:spcBef>
                <a:spcPts val="1000"/>
              </a:spcBef>
              <a:spcAft>
                <a:spcPts val="0"/>
              </a:spcAft>
              <a:buSzPts val="1840"/>
              <a:buFont typeface="Gill Sans"/>
              <a:buAutoNum type="arabicPeriod"/>
            </a:pPr>
            <a:r>
              <a:rPr lang="en-US" sz="2000"/>
              <a:t>Development of preparatory video for Library Legislative Meet-ups</a:t>
            </a:r>
            <a:endParaRPr/>
          </a:p>
          <a:p>
            <a:pPr marL="666900" lvl="1" indent="-342900" algn="l" rtl="0">
              <a:spcBef>
                <a:spcPts val="1000"/>
              </a:spcBef>
              <a:spcAft>
                <a:spcPts val="0"/>
              </a:spcAft>
              <a:buSzPts val="1840"/>
              <a:buFont typeface="Gill Sans"/>
              <a:buAutoNum type="arabicPeriod"/>
            </a:pPr>
            <a:r>
              <a:rPr lang="en-US" sz="2000"/>
              <a:t>Potential story-collection workshop</a:t>
            </a:r>
            <a:endParaRPr/>
          </a:p>
          <a:p>
            <a:pPr marL="666900" lvl="1" indent="-342900" algn="l" rtl="0">
              <a:spcBef>
                <a:spcPts val="1000"/>
              </a:spcBef>
              <a:spcAft>
                <a:spcPts val="0"/>
              </a:spcAft>
              <a:buSzPts val="1840"/>
              <a:buFont typeface="Gill Sans"/>
              <a:buAutoNum type="arabicPeriod"/>
            </a:pPr>
            <a:r>
              <a:rPr lang="en-US" sz="2000"/>
              <a:t>Identification of member leader to participate with ED in ALA Fly-In Day</a:t>
            </a:r>
            <a:endParaRPr/>
          </a:p>
          <a:p>
            <a:pPr marL="0" lvl="0" indent="0" algn="l" rtl="0">
              <a:spcBef>
                <a:spcPts val="960"/>
              </a:spcBef>
              <a:spcAft>
                <a:spcPts val="0"/>
              </a:spcAft>
              <a:buSzPts val="1656"/>
              <a:buNone/>
            </a:pPr>
            <a:endParaRPr/>
          </a:p>
        </p:txBody>
      </p:sp>
      <p:sp>
        <p:nvSpPr>
          <p:cNvPr id="155" name="Google Shape;155;p9"/>
          <p:cNvSpPr txBox="1">
            <a:spLocks noGrp="1"/>
          </p:cNvSpPr>
          <p:nvPr>
            <p:ph type="sldNum" idx="12"/>
          </p:nvPr>
        </p:nvSpPr>
        <p:spPr>
          <a:xfrm>
            <a:off x="10558300" y="5956137"/>
            <a:ext cx="1052400" cy="3651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9</a:t>
            </a:fld>
            <a:endParaRPr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Dividend">
  <a:themeElements>
    <a:clrScheme name="Dividend">
      <a:dk1>
        <a:srgbClr val="000000"/>
      </a:dk1>
      <a:lt1>
        <a:srgbClr val="FFFFFF"/>
      </a:lt1>
      <a:dk2>
        <a:srgbClr val="3D3D3D"/>
      </a:dk2>
      <a:lt2>
        <a:srgbClr val="EBEBEB"/>
      </a:lt2>
      <a:accent1>
        <a:srgbClr val="4D1434"/>
      </a:accent1>
      <a:accent2>
        <a:srgbClr val="903163"/>
      </a:accent2>
      <a:accent3>
        <a:srgbClr val="B2324B"/>
      </a:accent3>
      <a:accent4>
        <a:srgbClr val="969FA7"/>
      </a:accent4>
      <a:accent5>
        <a:srgbClr val="66B1CE"/>
      </a:accent5>
      <a:accent6>
        <a:srgbClr val="40619D"/>
      </a:accent6>
      <a:hlink>
        <a:srgbClr val="828282"/>
      </a:hlink>
      <a:folHlink>
        <a:srgbClr val="A5A5A5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1240</Words>
  <Application>Microsoft Macintosh PowerPoint</Application>
  <PresentationFormat>Custom</PresentationFormat>
  <Paragraphs>125</Paragraphs>
  <Slides>20</Slides>
  <Notes>20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2" baseType="lpstr">
      <vt:lpstr>Gill Sans</vt:lpstr>
      <vt:lpstr>Dividend</vt:lpstr>
      <vt:lpstr>ILA STRATEGIC PLAN PROGRESS REPORT</vt:lpstr>
      <vt:lpstr>EXECUTIVE BOARD DEFINED STRATEGIC PRIORITIES</vt:lpstr>
      <vt:lpstr>CULTURE OF DIVERSITY AND INCLUSION IN THE ASSOCIATION  (BOARD PRIORITY #1)</vt:lpstr>
      <vt:lpstr>CULTURE OF DIVERSITY AND INCLUSION IN THE ASSOCIATION ACTIVITIES </vt:lpstr>
      <vt:lpstr>CULTURE OF DIVERSITY AND INCLUSION IN THE ASSOCIATION ONGOING ACTIVITIES </vt:lpstr>
      <vt:lpstr>LEGISLATIVE ADVOCACY  (BOARD PRIORITY #2)</vt:lpstr>
      <vt:lpstr>LEGISLATIVE ADVOCACY ACTIVITIES </vt:lpstr>
      <vt:lpstr>COMMUNITY ADVOCACY (BOARD PRIORITY #3)</vt:lpstr>
      <vt:lpstr>COMMUNITY ADVOCACY ACTIVITIES </vt:lpstr>
      <vt:lpstr>ADVOCACY ONGOING ACTIVITIES</vt:lpstr>
      <vt:lpstr>CULTURE OF DIVERSITY AND INCLUSION IN THE PROFESSION  (BOARD PRIORITY #4) </vt:lpstr>
      <vt:lpstr>CULTURE OF DIVERSITY AND INCLUSION IN THE PROFESSION ACTIVITIES  </vt:lpstr>
      <vt:lpstr>CULTURE OF DIVERSITY AND INCLUSION IN THE PROFESSION ONGOING ACTIVITIES</vt:lpstr>
      <vt:lpstr>LEADERSHIP  (BOARD PRIORITY #5)</vt:lpstr>
      <vt:lpstr>LEADERSHIP ACTIVITIES </vt:lpstr>
      <vt:lpstr>LEADERSHIP ONGOING ACTIVITIES</vt:lpstr>
      <vt:lpstr>DELIVERY OF MEMBER VALUE  (BOARD PRIORITY #6)</vt:lpstr>
      <vt:lpstr>DELIVERY OF MEMBER VALUE ACTIVITIES</vt:lpstr>
      <vt:lpstr>DISCUSSION </vt:lpstr>
      <vt:lpstr>QUESTIONS?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ILA STRATEGIC PLAN PROGRESS REPORT</dc:title>
  <dc:creator>Molly Beestrum</dc:creator>
  <cp:lastModifiedBy>Diane Foote</cp:lastModifiedBy>
  <cp:revision>1</cp:revision>
  <dcterms:created xsi:type="dcterms:W3CDTF">2020-01-27T17:02:46Z</dcterms:created>
  <dcterms:modified xsi:type="dcterms:W3CDTF">2020-01-29T16:28:04Z</dcterms:modified>
</cp:coreProperties>
</file>