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1A9CF-C0C8-4F1E-819F-35B640C67C0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1863A2-B442-4DF3-BAF2-5915C153EB3D}">
      <dgm:prSet phldrT="[Text]"/>
      <dgm:spPr/>
      <dgm:t>
        <a:bodyPr/>
        <a:lstStyle/>
        <a:p>
          <a:r>
            <a:rPr lang="en-US" dirty="0"/>
            <a:t>Strategic Plan/Annual plan</a:t>
          </a:r>
        </a:p>
      </dgm:t>
    </dgm:pt>
    <dgm:pt modelId="{F6BE7786-3E03-4759-BC27-2489A85C16EB}" type="parTrans" cxnId="{ED052469-AC71-4B05-A345-B36FC6541BFB}">
      <dgm:prSet/>
      <dgm:spPr/>
      <dgm:t>
        <a:bodyPr/>
        <a:lstStyle/>
        <a:p>
          <a:endParaRPr lang="en-US"/>
        </a:p>
      </dgm:t>
    </dgm:pt>
    <dgm:pt modelId="{FBE97FA7-625E-4C9E-BB7E-6A4FB7BA6C3B}" type="sibTrans" cxnId="{ED052469-AC71-4B05-A345-B36FC6541BFB}">
      <dgm:prSet/>
      <dgm:spPr/>
      <dgm:t>
        <a:bodyPr/>
        <a:lstStyle/>
        <a:p>
          <a:endParaRPr lang="en-US"/>
        </a:p>
      </dgm:t>
    </dgm:pt>
    <dgm:pt modelId="{9311CC48-AD00-4704-A5FC-54646CA9DEF7}">
      <dgm:prSet phldrT="[Text]"/>
      <dgm:spPr/>
      <dgm:t>
        <a:bodyPr/>
        <a:lstStyle/>
        <a:p>
          <a:r>
            <a:rPr lang="en-US" dirty="0"/>
            <a:t>Take Stock</a:t>
          </a:r>
        </a:p>
      </dgm:t>
    </dgm:pt>
    <dgm:pt modelId="{17D8DB0E-FBA9-42F8-BCDB-FEBA20482C45}" type="parTrans" cxnId="{D999A620-3CB6-4FF8-BBDD-73BDC04045A1}">
      <dgm:prSet/>
      <dgm:spPr/>
      <dgm:t>
        <a:bodyPr/>
        <a:lstStyle/>
        <a:p>
          <a:endParaRPr lang="en-US"/>
        </a:p>
      </dgm:t>
    </dgm:pt>
    <dgm:pt modelId="{469CADDE-BFD6-4675-A8E6-74F514CE54E5}" type="sibTrans" cxnId="{D999A620-3CB6-4FF8-BBDD-73BDC04045A1}">
      <dgm:prSet/>
      <dgm:spPr/>
      <dgm:t>
        <a:bodyPr/>
        <a:lstStyle/>
        <a:p>
          <a:endParaRPr lang="en-US"/>
        </a:p>
      </dgm:t>
    </dgm:pt>
    <dgm:pt modelId="{4535633B-AEC3-475C-B5E5-0550C25AD111}">
      <dgm:prSet phldrT="[Text]"/>
      <dgm:spPr/>
      <dgm:t>
        <a:bodyPr/>
        <a:lstStyle/>
        <a:p>
          <a:r>
            <a:rPr lang="en-US" dirty="0"/>
            <a:t>Favorite writing about: (fill in the blank)</a:t>
          </a:r>
        </a:p>
      </dgm:t>
    </dgm:pt>
    <dgm:pt modelId="{CBD5AACC-2F08-438F-8D5C-7CAC0F384B4F}" type="parTrans" cxnId="{F13D9078-BFAE-40EB-B8A3-6848318CA7BD}">
      <dgm:prSet/>
      <dgm:spPr/>
      <dgm:t>
        <a:bodyPr/>
        <a:lstStyle/>
        <a:p>
          <a:endParaRPr lang="en-US"/>
        </a:p>
      </dgm:t>
    </dgm:pt>
    <dgm:pt modelId="{873402AB-4C00-4948-BA8C-8A59DE9FC7D7}" type="sibTrans" cxnId="{F13D9078-BFAE-40EB-B8A3-6848318CA7BD}">
      <dgm:prSet/>
      <dgm:spPr/>
      <dgm:t>
        <a:bodyPr/>
        <a:lstStyle/>
        <a:p>
          <a:endParaRPr lang="en-US"/>
        </a:p>
      </dgm:t>
    </dgm:pt>
    <dgm:pt modelId="{67323877-6007-4FF9-BF6F-EFA70326DC46}">
      <dgm:prSet phldrT="[Text]"/>
      <dgm:spPr/>
      <dgm:t>
        <a:bodyPr/>
        <a:lstStyle/>
        <a:p>
          <a:r>
            <a:rPr lang="en-US" dirty="0"/>
            <a:t>Re-Read Favorite Aspirational Writing</a:t>
          </a:r>
        </a:p>
      </dgm:t>
    </dgm:pt>
    <dgm:pt modelId="{15D51533-CAEB-4C87-A922-9AE2339C915D}" type="parTrans" cxnId="{7B2E1BAD-85A0-4593-AD63-33D06646639A}">
      <dgm:prSet/>
      <dgm:spPr/>
      <dgm:t>
        <a:bodyPr/>
        <a:lstStyle/>
        <a:p>
          <a:endParaRPr lang="en-US"/>
        </a:p>
      </dgm:t>
    </dgm:pt>
    <dgm:pt modelId="{604CB6DD-3A96-4B57-979D-61648C2B0DC3}" type="sibTrans" cxnId="{7B2E1BAD-85A0-4593-AD63-33D06646639A}">
      <dgm:prSet/>
      <dgm:spPr/>
      <dgm:t>
        <a:bodyPr/>
        <a:lstStyle/>
        <a:p>
          <a:endParaRPr lang="en-US"/>
        </a:p>
      </dgm:t>
    </dgm:pt>
    <dgm:pt modelId="{4B429280-9C0B-4358-8413-3BB1C096C2B6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Ten Awesome Things About ILA</a:t>
          </a:r>
        </a:p>
        <a:p>
          <a:endParaRPr lang="en-US" dirty="0"/>
        </a:p>
      </dgm:t>
    </dgm:pt>
    <dgm:pt modelId="{D92FA3C1-EFA7-48B5-990A-B2B6AD358F26}" type="parTrans" cxnId="{6C7799F6-697B-48AB-8031-57087685A281}">
      <dgm:prSet/>
      <dgm:spPr/>
      <dgm:t>
        <a:bodyPr/>
        <a:lstStyle/>
        <a:p>
          <a:endParaRPr lang="en-US"/>
        </a:p>
      </dgm:t>
    </dgm:pt>
    <dgm:pt modelId="{261D4E09-E805-4EF0-A3DD-90808CD8B10D}" type="sibTrans" cxnId="{6C7799F6-697B-48AB-8031-57087685A281}">
      <dgm:prSet/>
      <dgm:spPr/>
      <dgm:t>
        <a:bodyPr/>
        <a:lstStyle/>
        <a:p>
          <a:endParaRPr lang="en-US"/>
        </a:p>
      </dgm:t>
    </dgm:pt>
    <dgm:pt modelId="{703A98F0-702F-41BC-9FC5-2D29B5CF4AB6}">
      <dgm:prSet phldrT="[Text]"/>
      <dgm:spPr/>
      <dgm:t>
        <a:bodyPr/>
        <a:lstStyle/>
        <a:p>
          <a:r>
            <a:rPr lang="en-US" dirty="0"/>
            <a:t>Awesome Things Exercise</a:t>
          </a:r>
        </a:p>
        <a:p>
          <a:endParaRPr lang="en-US" dirty="0"/>
        </a:p>
      </dgm:t>
    </dgm:pt>
    <dgm:pt modelId="{9FE08527-B91B-49DC-9268-7B1AF3887175}" type="parTrans" cxnId="{D0B59847-3EB0-4ACF-9299-E1DAF9E0D2E6}">
      <dgm:prSet/>
      <dgm:spPr/>
      <dgm:t>
        <a:bodyPr/>
        <a:lstStyle/>
        <a:p>
          <a:endParaRPr lang="en-US"/>
        </a:p>
      </dgm:t>
    </dgm:pt>
    <dgm:pt modelId="{9CCC6312-50A1-4CD5-920E-8740D52920A7}" type="sibTrans" cxnId="{D0B59847-3EB0-4ACF-9299-E1DAF9E0D2E6}">
      <dgm:prSet/>
      <dgm:spPr/>
      <dgm:t>
        <a:bodyPr/>
        <a:lstStyle/>
        <a:p>
          <a:endParaRPr lang="en-US"/>
        </a:p>
      </dgm:t>
    </dgm:pt>
    <dgm:pt modelId="{1D35905B-3912-44BF-B9B6-4DB5E3239B9A}" type="pres">
      <dgm:prSet presAssocID="{B2D1A9CF-C0C8-4F1E-819F-35B640C67C01}" presName="Name0" presStyleCnt="0">
        <dgm:presLayoutVars>
          <dgm:chMax/>
          <dgm:chPref/>
          <dgm:dir/>
          <dgm:animLvl val="lvl"/>
        </dgm:presLayoutVars>
      </dgm:prSet>
      <dgm:spPr/>
    </dgm:pt>
    <dgm:pt modelId="{A2F84445-B6C7-4298-8AA3-8569ACC78DFD}" type="pres">
      <dgm:prSet presAssocID="{C71863A2-B442-4DF3-BAF2-5915C153EB3D}" presName="composite" presStyleCnt="0"/>
      <dgm:spPr/>
    </dgm:pt>
    <dgm:pt modelId="{F7484BE6-3076-49E7-96D6-A9475663CC65}" type="pres">
      <dgm:prSet presAssocID="{C71863A2-B442-4DF3-BAF2-5915C153EB3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30CAD781-545F-43FE-AF57-3D065B069412}" type="pres">
      <dgm:prSet presAssocID="{C71863A2-B442-4DF3-BAF2-5915C153EB3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E0A526F-AC2C-48CD-BFEE-5A7FD474BE35}" type="pres">
      <dgm:prSet presAssocID="{C71863A2-B442-4DF3-BAF2-5915C153EB3D}" presName="BalanceSpacing" presStyleCnt="0"/>
      <dgm:spPr/>
    </dgm:pt>
    <dgm:pt modelId="{CE1E1685-730C-48C5-A592-06E5558409B9}" type="pres">
      <dgm:prSet presAssocID="{C71863A2-B442-4DF3-BAF2-5915C153EB3D}" presName="BalanceSpacing1" presStyleCnt="0"/>
      <dgm:spPr/>
    </dgm:pt>
    <dgm:pt modelId="{3119F1DE-5A80-4414-9002-DA2751DBBEF3}" type="pres">
      <dgm:prSet presAssocID="{FBE97FA7-625E-4C9E-BB7E-6A4FB7BA6C3B}" presName="Accent1Text" presStyleLbl="node1" presStyleIdx="1" presStyleCnt="6"/>
      <dgm:spPr/>
    </dgm:pt>
    <dgm:pt modelId="{D37D663A-B7F3-48C5-96B1-BA8B91B716E2}" type="pres">
      <dgm:prSet presAssocID="{FBE97FA7-625E-4C9E-BB7E-6A4FB7BA6C3B}" presName="spaceBetweenRectangles" presStyleCnt="0"/>
      <dgm:spPr/>
    </dgm:pt>
    <dgm:pt modelId="{2D15D43C-E781-4725-A045-B5215549C370}" type="pres">
      <dgm:prSet presAssocID="{4535633B-AEC3-475C-B5E5-0550C25AD111}" presName="composite" presStyleCnt="0"/>
      <dgm:spPr/>
    </dgm:pt>
    <dgm:pt modelId="{58780E47-86B2-44D9-AD85-20E0352C6806}" type="pres">
      <dgm:prSet presAssocID="{4535633B-AEC3-475C-B5E5-0550C25AD11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D593FAB-5FD2-453E-A359-38EB9F1A2C46}" type="pres">
      <dgm:prSet presAssocID="{4535633B-AEC3-475C-B5E5-0550C25AD11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26E9B55-A20A-4D5F-84B6-266564EECFB9}" type="pres">
      <dgm:prSet presAssocID="{4535633B-AEC3-475C-B5E5-0550C25AD111}" presName="BalanceSpacing" presStyleCnt="0"/>
      <dgm:spPr/>
    </dgm:pt>
    <dgm:pt modelId="{78E61E81-940E-4576-8121-C533C63436F0}" type="pres">
      <dgm:prSet presAssocID="{4535633B-AEC3-475C-B5E5-0550C25AD111}" presName="BalanceSpacing1" presStyleCnt="0"/>
      <dgm:spPr/>
    </dgm:pt>
    <dgm:pt modelId="{3C4A433B-37B9-4DA7-8DFD-68867C4EFCE2}" type="pres">
      <dgm:prSet presAssocID="{873402AB-4C00-4948-BA8C-8A59DE9FC7D7}" presName="Accent1Text" presStyleLbl="node1" presStyleIdx="3" presStyleCnt="6"/>
      <dgm:spPr/>
    </dgm:pt>
    <dgm:pt modelId="{F6299812-928A-4437-AA05-A88FAA5B779F}" type="pres">
      <dgm:prSet presAssocID="{873402AB-4C00-4948-BA8C-8A59DE9FC7D7}" presName="spaceBetweenRectangles" presStyleCnt="0"/>
      <dgm:spPr/>
    </dgm:pt>
    <dgm:pt modelId="{8958E839-D1C8-45F5-ADD9-360469570269}" type="pres">
      <dgm:prSet presAssocID="{4B429280-9C0B-4358-8413-3BB1C096C2B6}" presName="composite" presStyleCnt="0"/>
      <dgm:spPr/>
    </dgm:pt>
    <dgm:pt modelId="{4A6A53ED-9956-4DB6-B9EF-AE82CD6A7537}" type="pres">
      <dgm:prSet presAssocID="{4B429280-9C0B-4358-8413-3BB1C096C2B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CDF27E7-AEC0-4BE7-83AF-1151E580E652}" type="pres">
      <dgm:prSet presAssocID="{4B429280-9C0B-4358-8413-3BB1C096C2B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7709C7A-8D23-48B5-ABF3-5CC949F5D68B}" type="pres">
      <dgm:prSet presAssocID="{4B429280-9C0B-4358-8413-3BB1C096C2B6}" presName="BalanceSpacing" presStyleCnt="0"/>
      <dgm:spPr/>
    </dgm:pt>
    <dgm:pt modelId="{FB0C23CF-6BE4-4CBF-B0AE-6313A579003A}" type="pres">
      <dgm:prSet presAssocID="{4B429280-9C0B-4358-8413-3BB1C096C2B6}" presName="BalanceSpacing1" presStyleCnt="0"/>
      <dgm:spPr/>
    </dgm:pt>
    <dgm:pt modelId="{42211AEA-77F3-472A-905C-3E232097989F}" type="pres">
      <dgm:prSet presAssocID="{261D4E09-E805-4EF0-A3DD-90808CD8B10D}" presName="Accent1Text" presStyleLbl="node1" presStyleIdx="5" presStyleCnt="6"/>
      <dgm:spPr/>
    </dgm:pt>
  </dgm:ptLst>
  <dgm:cxnLst>
    <dgm:cxn modelId="{02EB7077-0353-433D-880C-F5A8698E9080}" type="presOf" srcId="{873402AB-4C00-4948-BA8C-8A59DE9FC7D7}" destId="{3C4A433B-37B9-4DA7-8DFD-68867C4EFCE2}" srcOrd="0" destOrd="0" presId="urn:microsoft.com/office/officeart/2008/layout/AlternatingHexagons"/>
    <dgm:cxn modelId="{E93DC5A8-96EB-41A2-84CD-2528100CF2C3}" type="presOf" srcId="{67323877-6007-4FF9-BF6F-EFA70326DC46}" destId="{7D593FAB-5FD2-453E-A359-38EB9F1A2C46}" srcOrd="0" destOrd="0" presId="urn:microsoft.com/office/officeart/2008/layout/AlternatingHexagons"/>
    <dgm:cxn modelId="{ED052469-AC71-4B05-A345-B36FC6541BFB}" srcId="{B2D1A9CF-C0C8-4F1E-819F-35B640C67C01}" destId="{C71863A2-B442-4DF3-BAF2-5915C153EB3D}" srcOrd="0" destOrd="0" parTransId="{F6BE7786-3E03-4759-BC27-2489A85C16EB}" sibTransId="{FBE97FA7-625E-4C9E-BB7E-6A4FB7BA6C3B}"/>
    <dgm:cxn modelId="{7B2E1BAD-85A0-4593-AD63-33D06646639A}" srcId="{4535633B-AEC3-475C-B5E5-0550C25AD111}" destId="{67323877-6007-4FF9-BF6F-EFA70326DC46}" srcOrd="0" destOrd="0" parTransId="{15D51533-CAEB-4C87-A922-9AE2339C915D}" sibTransId="{604CB6DD-3A96-4B57-979D-61648C2B0DC3}"/>
    <dgm:cxn modelId="{5417BF9B-87A8-4979-A905-041F6536F6F1}" type="presOf" srcId="{261D4E09-E805-4EF0-A3DD-90808CD8B10D}" destId="{42211AEA-77F3-472A-905C-3E232097989F}" srcOrd="0" destOrd="0" presId="urn:microsoft.com/office/officeart/2008/layout/AlternatingHexagons"/>
    <dgm:cxn modelId="{13DF5001-0C42-4E61-A0AB-01CC97FA4D7B}" type="presOf" srcId="{C71863A2-B442-4DF3-BAF2-5915C153EB3D}" destId="{F7484BE6-3076-49E7-96D6-A9475663CC65}" srcOrd="0" destOrd="0" presId="urn:microsoft.com/office/officeart/2008/layout/AlternatingHexagons"/>
    <dgm:cxn modelId="{04F6BD5D-3F9A-4DEA-84E2-E2080B7CA278}" type="presOf" srcId="{4B429280-9C0B-4358-8413-3BB1C096C2B6}" destId="{4A6A53ED-9956-4DB6-B9EF-AE82CD6A7537}" srcOrd="0" destOrd="0" presId="urn:microsoft.com/office/officeart/2008/layout/AlternatingHexagons"/>
    <dgm:cxn modelId="{6C7799F6-697B-48AB-8031-57087685A281}" srcId="{B2D1A9CF-C0C8-4F1E-819F-35B640C67C01}" destId="{4B429280-9C0B-4358-8413-3BB1C096C2B6}" srcOrd="2" destOrd="0" parTransId="{D92FA3C1-EFA7-48B5-990A-B2B6AD358F26}" sibTransId="{261D4E09-E805-4EF0-A3DD-90808CD8B10D}"/>
    <dgm:cxn modelId="{C1D97D86-AD86-4443-956D-089DBA6C79FF}" type="presOf" srcId="{703A98F0-702F-41BC-9FC5-2D29B5CF4AB6}" destId="{6CDF27E7-AEC0-4BE7-83AF-1151E580E652}" srcOrd="0" destOrd="0" presId="urn:microsoft.com/office/officeart/2008/layout/AlternatingHexagons"/>
    <dgm:cxn modelId="{8CBDCE47-F7D8-4D88-9E00-892DC396B1D2}" type="presOf" srcId="{FBE97FA7-625E-4C9E-BB7E-6A4FB7BA6C3B}" destId="{3119F1DE-5A80-4414-9002-DA2751DBBEF3}" srcOrd="0" destOrd="0" presId="urn:microsoft.com/office/officeart/2008/layout/AlternatingHexagons"/>
    <dgm:cxn modelId="{48BE30C7-158D-4F6F-86F0-4C432D6B021D}" type="presOf" srcId="{B2D1A9CF-C0C8-4F1E-819F-35B640C67C01}" destId="{1D35905B-3912-44BF-B9B6-4DB5E3239B9A}" srcOrd="0" destOrd="0" presId="urn:microsoft.com/office/officeart/2008/layout/AlternatingHexagons"/>
    <dgm:cxn modelId="{D0B59847-3EB0-4ACF-9299-E1DAF9E0D2E6}" srcId="{4B429280-9C0B-4358-8413-3BB1C096C2B6}" destId="{703A98F0-702F-41BC-9FC5-2D29B5CF4AB6}" srcOrd="0" destOrd="0" parTransId="{9FE08527-B91B-49DC-9268-7B1AF3887175}" sibTransId="{9CCC6312-50A1-4CD5-920E-8740D52920A7}"/>
    <dgm:cxn modelId="{D999A620-3CB6-4FF8-BBDD-73BDC04045A1}" srcId="{C71863A2-B442-4DF3-BAF2-5915C153EB3D}" destId="{9311CC48-AD00-4704-A5FC-54646CA9DEF7}" srcOrd="0" destOrd="0" parTransId="{17D8DB0E-FBA9-42F8-BCDB-FEBA20482C45}" sibTransId="{469CADDE-BFD6-4675-A8E6-74F514CE54E5}"/>
    <dgm:cxn modelId="{F13D9078-BFAE-40EB-B8A3-6848318CA7BD}" srcId="{B2D1A9CF-C0C8-4F1E-819F-35B640C67C01}" destId="{4535633B-AEC3-475C-B5E5-0550C25AD111}" srcOrd="1" destOrd="0" parTransId="{CBD5AACC-2F08-438F-8D5C-7CAC0F384B4F}" sibTransId="{873402AB-4C00-4948-BA8C-8A59DE9FC7D7}"/>
    <dgm:cxn modelId="{59BD8BE7-05F5-4FBF-96E8-AC296A1438C0}" type="presOf" srcId="{4535633B-AEC3-475C-B5E5-0550C25AD111}" destId="{58780E47-86B2-44D9-AD85-20E0352C6806}" srcOrd="0" destOrd="0" presId="urn:microsoft.com/office/officeart/2008/layout/AlternatingHexagons"/>
    <dgm:cxn modelId="{80E8FC7C-A45C-43DE-9AD0-7C4D3EBB9EEE}" type="presOf" srcId="{9311CC48-AD00-4704-A5FC-54646CA9DEF7}" destId="{30CAD781-545F-43FE-AF57-3D065B069412}" srcOrd="0" destOrd="0" presId="urn:microsoft.com/office/officeart/2008/layout/AlternatingHexagons"/>
    <dgm:cxn modelId="{3BDA46B7-4170-42C0-BA79-670AF380072C}" type="presParOf" srcId="{1D35905B-3912-44BF-B9B6-4DB5E3239B9A}" destId="{A2F84445-B6C7-4298-8AA3-8569ACC78DFD}" srcOrd="0" destOrd="0" presId="urn:microsoft.com/office/officeart/2008/layout/AlternatingHexagons"/>
    <dgm:cxn modelId="{649EA1F6-6874-40EF-A5C3-2D479C5EB1ED}" type="presParOf" srcId="{A2F84445-B6C7-4298-8AA3-8569ACC78DFD}" destId="{F7484BE6-3076-49E7-96D6-A9475663CC65}" srcOrd="0" destOrd="0" presId="urn:microsoft.com/office/officeart/2008/layout/AlternatingHexagons"/>
    <dgm:cxn modelId="{966A049B-10A7-4DEA-94A9-6E4A4CDFDCFE}" type="presParOf" srcId="{A2F84445-B6C7-4298-8AA3-8569ACC78DFD}" destId="{30CAD781-545F-43FE-AF57-3D065B069412}" srcOrd="1" destOrd="0" presId="urn:microsoft.com/office/officeart/2008/layout/AlternatingHexagons"/>
    <dgm:cxn modelId="{A1A9F4D6-073A-4A01-9407-8B5A2D1A038E}" type="presParOf" srcId="{A2F84445-B6C7-4298-8AA3-8569ACC78DFD}" destId="{EE0A526F-AC2C-48CD-BFEE-5A7FD474BE35}" srcOrd="2" destOrd="0" presId="urn:microsoft.com/office/officeart/2008/layout/AlternatingHexagons"/>
    <dgm:cxn modelId="{FB0D8E47-B21D-4F4E-B1B3-64F98DC92299}" type="presParOf" srcId="{A2F84445-B6C7-4298-8AA3-8569ACC78DFD}" destId="{CE1E1685-730C-48C5-A592-06E5558409B9}" srcOrd="3" destOrd="0" presId="urn:microsoft.com/office/officeart/2008/layout/AlternatingHexagons"/>
    <dgm:cxn modelId="{3B68365F-3A26-4E3F-B3D1-68A42A87EA59}" type="presParOf" srcId="{A2F84445-B6C7-4298-8AA3-8569ACC78DFD}" destId="{3119F1DE-5A80-4414-9002-DA2751DBBEF3}" srcOrd="4" destOrd="0" presId="urn:microsoft.com/office/officeart/2008/layout/AlternatingHexagons"/>
    <dgm:cxn modelId="{F210C502-B708-42E2-9149-8A716B17EB84}" type="presParOf" srcId="{1D35905B-3912-44BF-B9B6-4DB5E3239B9A}" destId="{D37D663A-B7F3-48C5-96B1-BA8B91B716E2}" srcOrd="1" destOrd="0" presId="urn:microsoft.com/office/officeart/2008/layout/AlternatingHexagons"/>
    <dgm:cxn modelId="{7C287913-4F00-4D57-BD42-AA7109003437}" type="presParOf" srcId="{1D35905B-3912-44BF-B9B6-4DB5E3239B9A}" destId="{2D15D43C-E781-4725-A045-B5215549C370}" srcOrd="2" destOrd="0" presId="urn:microsoft.com/office/officeart/2008/layout/AlternatingHexagons"/>
    <dgm:cxn modelId="{A56E816D-8B06-43D8-8329-EB33BF17039C}" type="presParOf" srcId="{2D15D43C-E781-4725-A045-B5215549C370}" destId="{58780E47-86B2-44D9-AD85-20E0352C6806}" srcOrd="0" destOrd="0" presId="urn:microsoft.com/office/officeart/2008/layout/AlternatingHexagons"/>
    <dgm:cxn modelId="{A3297272-985D-46D7-B085-441AF0D5CB75}" type="presParOf" srcId="{2D15D43C-E781-4725-A045-B5215549C370}" destId="{7D593FAB-5FD2-453E-A359-38EB9F1A2C46}" srcOrd="1" destOrd="0" presId="urn:microsoft.com/office/officeart/2008/layout/AlternatingHexagons"/>
    <dgm:cxn modelId="{E631C833-807E-4F35-8194-69B8C758A448}" type="presParOf" srcId="{2D15D43C-E781-4725-A045-B5215549C370}" destId="{926E9B55-A20A-4D5F-84B6-266564EECFB9}" srcOrd="2" destOrd="0" presId="urn:microsoft.com/office/officeart/2008/layout/AlternatingHexagons"/>
    <dgm:cxn modelId="{2ED2FC71-0150-408C-AE9E-0F3C17673DDF}" type="presParOf" srcId="{2D15D43C-E781-4725-A045-B5215549C370}" destId="{78E61E81-940E-4576-8121-C533C63436F0}" srcOrd="3" destOrd="0" presId="urn:microsoft.com/office/officeart/2008/layout/AlternatingHexagons"/>
    <dgm:cxn modelId="{1FAD3123-9B35-43DC-84FC-CC5D56E246C9}" type="presParOf" srcId="{2D15D43C-E781-4725-A045-B5215549C370}" destId="{3C4A433B-37B9-4DA7-8DFD-68867C4EFCE2}" srcOrd="4" destOrd="0" presId="urn:microsoft.com/office/officeart/2008/layout/AlternatingHexagons"/>
    <dgm:cxn modelId="{F7ABC4FA-1377-49DD-B22E-BCD0C1B554EB}" type="presParOf" srcId="{1D35905B-3912-44BF-B9B6-4DB5E3239B9A}" destId="{F6299812-928A-4437-AA05-A88FAA5B779F}" srcOrd="3" destOrd="0" presId="urn:microsoft.com/office/officeart/2008/layout/AlternatingHexagons"/>
    <dgm:cxn modelId="{6A1A8FA7-C03E-48EA-8C42-BA9ADEA6D0CA}" type="presParOf" srcId="{1D35905B-3912-44BF-B9B6-4DB5E3239B9A}" destId="{8958E839-D1C8-45F5-ADD9-360469570269}" srcOrd="4" destOrd="0" presId="urn:microsoft.com/office/officeart/2008/layout/AlternatingHexagons"/>
    <dgm:cxn modelId="{9875FB64-D4B6-4D2D-A7E0-278D4CFBD41C}" type="presParOf" srcId="{8958E839-D1C8-45F5-ADD9-360469570269}" destId="{4A6A53ED-9956-4DB6-B9EF-AE82CD6A7537}" srcOrd="0" destOrd="0" presId="urn:microsoft.com/office/officeart/2008/layout/AlternatingHexagons"/>
    <dgm:cxn modelId="{71F74478-8196-4B18-AA0A-71C9B8FC569F}" type="presParOf" srcId="{8958E839-D1C8-45F5-ADD9-360469570269}" destId="{6CDF27E7-AEC0-4BE7-83AF-1151E580E652}" srcOrd="1" destOrd="0" presId="urn:microsoft.com/office/officeart/2008/layout/AlternatingHexagons"/>
    <dgm:cxn modelId="{67C11B17-176A-4B3E-9C5A-F0EE5B27C0E1}" type="presParOf" srcId="{8958E839-D1C8-45F5-ADD9-360469570269}" destId="{E7709C7A-8D23-48B5-ABF3-5CC949F5D68B}" srcOrd="2" destOrd="0" presId="urn:microsoft.com/office/officeart/2008/layout/AlternatingHexagons"/>
    <dgm:cxn modelId="{62468BFB-89BF-46D4-B566-AE426555D9E4}" type="presParOf" srcId="{8958E839-D1C8-45F5-ADD9-360469570269}" destId="{FB0C23CF-6BE4-4CBF-B0AE-6313A579003A}" srcOrd="3" destOrd="0" presId="urn:microsoft.com/office/officeart/2008/layout/AlternatingHexagons"/>
    <dgm:cxn modelId="{9AB7260B-F4BF-4E26-95AD-47F9325F9561}" type="presParOf" srcId="{8958E839-D1C8-45F5-ADD9-360469570269}" destId="{42211AEA-77F3-472A-905C-3E232097989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84BE6-3076-49E7-96D6-A9475663CC65}">
      <dsp:nvSpPr>
        <dsp:cNvPr id="0" name=""/>
        <dsp:cNvSpPr/>
      </dsp:nvSpPr>
      <dsp:spPr>
        <a:xfrm rot="5400000">
          <a:off x="4436909" y="86893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Strategic Plan/Annual plan</a:t>
          </a:r>
        </a:p>
      </dsp:txBody>
      <dsp:txXfrm rot="-5400000">
        <a:off x="4704468" y="208061"/>
        <a:ext cx="798841" cy="918209"/>
      </dsp:txXfrm>
    </dsp:sp>
    <dsp:sp modelId="{30CAD781-545F-43FE-AF57-3D065B069412}">
      <dsp:nvSpPr>
        <dsp:cNvPr id="0" name=""/>
        <dsp:cNvSpPr/>
      </dsp:nvSpPr>
      <dsp:spPr>
        <a:xfrm>
          <a:off x="5719378" y="266978"/>
          <a:ext cx="1488699" cy="800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Take Stock</a:t>
          </a:r>
        </a:p>
      </dsp:txBody>
      <dsp:txXfrm>
        <a:off x="5719378" y="266978"/>
        <a:ext cx="1488699" cy="800375"/>
      </dsp:txXfrm>
    </dsp:sp>
    <dsp:sp modelId="{3119F1DE-5A80-4414-9002-DA2751DBBEF3}">
      <dsp:nvSpPr>
        <dsp:cNvPr id="0" name=""/>
        <dsp:cNvSpPr/>
      </dsp:nvSpPr>
      <dsp:spPr>
        <a:xfrm rot="5400000">
          <a:off x="3183520" y="86893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451079" y="208061"/>
        <a:ext cx="798841" cy="918209"/>
      </dsp:txXfrm>
    </dsp:sp>
    <dsp:sp modelId="{58780E47-86B2-44D9-AD85-20E0352C6806}">
      <dsp:nvSpPr>
        <dsp:cNvPr id="0" name=""/>
        <dsp:cNvSpPr/>
      </dsp:nvSpPr>
      <dsp:spPr>
        <a:xfrm rot="5400000">
          <a:off x="3807814" y="1219158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Favorite writing about: (fill in the blank)</a:t>
          </a:r>
        </a:p>
      </dsp:txBody>
      <dsp:txXfrm rot="-5400000">
        <a:off x="4075373" y="1340326"/>
        <a:ext cx="798841" cy="918209"/>
      </dsp:txXfrm>
    </dsp:sp>
    <dsp:sp modelId="{7D593FAB-5FD2-453E-A359-38EB9F1A2C46}">
      <dsp:nvSpPr>
        <dsp:cNvPr id="0" name=""/>
        <dsp:cNvSpPr/>
      </dsp:nvSpPr>
      <dsp:spPr>
        <a:xfrm>
          <a:off x="2405822" y="1399243"/>
          <a:ext cx="1440676" cy="800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Re-Read Favorite Aspirational Writing</a:t>
          </a:r>
        </a:p>
      </dsp:txBody>
      <dsp:txXfrm>
        <a:off x="2405822" y="1399243"/>
        <a:ext cx="1440676" cy="800375"/>
      </dsp:txXfrm>
    </dsp:sp>
    <dsp:sp modelId="{3C4A433B-37B9-4DA7-8DFD-68867C4EFCE2}">
      <dsp:nvSpPr>
        <dsp:cNvPr id="0" name=""/>
        <dsp:cNvSpPr/>
      </dsp:nvSpPr>
      <dsp:spPr>
        <a:xfrm rot="5400000">
          <a:off x="5061202" y="1219158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5328761" y="1340326"/>
        <a:ext cx="798841" cy="918209"/>
      </dsp:txXfrm>
    </dsp:sp>
    <dsp:sp modelId="{4A6A53ED-9956-4DB6-B9EF-AE82CD6A7537}">
      <dsp:nvSpPr>
        <dsp:cNvPr id="0" name=""/>
        <dsp:cNvSpPr/>
      </dsp:nvSpPr>
      <dsp:spPr>
        <a:xfrm rot="5400000">
          <a:off x="4436909" y="2351424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Ten Awesome Things About ILA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 rot="-5400000">
        <a:off x="4704468" y="2472592"/>
        <a:ext cx="798841" cy="918209"/>
      </dsp:txXfrm>
    </dsp:sp>
    <dsp:sp modelId="{6CDF27E7-AEC0-4BE7-83AF-1151E580E652}">
      <dsp:nvSpPr>
        <dsp:cNvPr id="0" name=""/>
        <dsp:cNvSpPr/>
      </dsp:nvSpPr>
      <dsp:spPr>
        <a:xfrm>
          <a:off x="5719378" y="2531508"/>
          <a:ext cx="1488699" cy="800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Awesome Things Exercise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719378" y="2531508"/>
        <a:ext cx="1488699" cy="800375"/>
      </dsp:txXfrm>
    </dsp:sp>
    <dsp:sp modelId="{42211AEA-77F3-472A-905C-3E232097989F}">
      <dsp:nvSpPr>
        <dsp:cNvPr id="0" name=""/>
        <dsp:cNvSpPr/>
      </dsp:nvSpPr>
      <dsp:spPr>
        <a:xfrm rot="5400000">
          <a:off x="3183520" y="2351424"/>
          <a:ext cx="1333959" cy="116054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451079" y="2472592"/>
        <a:ext cx="798841" cy="91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3BE4-A831-4756-B805-68DACCA1B403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A88A5-E792-435F-B163-47057CB30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4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baseline="0" dirty="0"/>
              <a:t> minute whiteboard exercise: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How</a:t>
            </a:r>
            <a:r>
              <a:rPr lang="en-US" baseline="0" dirty="0"/>
              <a:t> much do you want to grow?</a:t>
            </a:r>
          </a:p>
          <a:p>
            <a:pPr marL="685800" lvl="1" indent="-228600">
              <a:buAutoNum type="arabicPeriod"/>
            </a:pPr>
            <a:r>
              <a:rPr lang="en-US" baseline="0" dirty="0"/>
              <a:t>Over what period of time?</a:t>
            </a:r>
          </a:p>
          <a:p>
            <a:pPr marL="228600" indent="-228600">
              <a:buAutoNum type="arabicPeriod"/>
            </a:pPr>
            <a:r>
              <a:rPr lang="en-US" baseline="0" dirty="0"/>
              <a:t>How will you measure?</a:t>
            </a:r>
          </a:p>
          <a:p>
            <a:pPr marL="228600" indent="-228600">
              <a:buAutoNum type="arabicPeriod"/>
            </a:pPr>
            <a:r>
              <a:rPr lang="en-US" baseline="0" dirty="0"/>
              <a:t>Who do you think are your 3 best potential member groups?</a:t>
            </a:r>
          </a:p>
          <a:p>
            <a:pPr marL="228600" indent="-228600">
              <a:buAutoNum type="arabicPeriod"/>
            </a:pPr>
            <a:r>
              <a:rPr lang="en-US" baseline="0" dirty="0"/>
              <a:t>3 biggest obstacles to someone becoming a member?</a:t>
            </a:r>
          </a:p>
          <a:p>
            <a:pPr marL="228600" indent="-228600">
              <a:buAutoNum type="arabicPeriod"/>
            </a:pPr>
            <a:r>
              <a:rPr lang="en-US" baseline="0" dirty="0"/>
              <a:t>What can I do to help?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A88A5-E792-435F-B163-47057CB30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A88A5-E792-435F-B163-47057CB30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Sandy Rees, online Fundraising</a:t>
            </a:r>
            <a:r>
              <a:rPr lang="en-US" baseline="0" dirty="0"/>
              <a:t> Coach “Get Fully Funded” – a great little set of resources that often helps me get my head straight.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A88A5-E792-435F-B163-47057CB308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Lisa</a:t>
            </a:r>
            <a:r>
              <a:rPr lang="en-US" baseline="0" dirty="0"/>
              <a:t> B-K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A88A5-E792-435F-B163-47057CB308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zzfeed.com/jarrylee/this-librarian-at-the-rnc-wants-to-make-america-read-again?utm_term=.ap3rdK5yY#.tckL49eGw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Tips from two Captains of </a:t>
            </a:r>
            <a:r>
              <a:rPr lang="en-US" strike="sngStrike" dirty="0"/>
              <a:t>Industry </a:t>
            </a:r>
            <a:r>
              <a:rPr lang="en-US" dirty="0"/>
              <a:t>Messaging and Merchandise</a:t>
            </a:r>
          </a:p>
          <a:p>
            <a:r>
              <a:rPr lang="en-US" dirty="0"/>
              <a:t>Danda Beard, Development Director, Illinois Public Media</a:t>
            </a:r>
          </a:p>
          <a:p>
            <a:r>
              <a:rPr lang="en-US" dirty="0"/>
              <a:t>Lisa Bralts, Marketing Director, Illinois Public Media</a:t>
            </a:r>
          </a:p>
        </p:txBody>
      </p:sp>
    </p:spTree>
    <p:extLst>
      <p:ext uri="{BB962C8B-B14F-4D97-AF65-F5344CB8AC3E}">
        <p14:creationId xmlns:p14="http://schemas.microsoft.com/office/powerpoint/2010/main" val="50107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Membership in 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Whiteboard exercise:</a:t>
            </a:r>
          </a:p>
          <a:p>
            <a:pPr marL="0" indent="0">
              <a:buNone/>
            </a:pPr>
            <a:r>
              <a:rPr lang="en-US" dirty="0"/>
              <a:t>A few questions for the group</a:t>
            </a:r>
          </a:p>
        </p:txBody>
      </p:sp>
    </p:spTree>
    <p:extLst>
      <p:ext uri="{BB962C8B-B14F-4D97-AF65-F5344CB8AC3E}">
        <p14:creationId xmlns:p14="http://schemas.microsoft.com/office/powerpoint/2010/main" val="50828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Pre-Thinking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20222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080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Pre-Thinking/Reading Aspirational Literature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86" y="4078423"/>
            <a:ext cx="9613860" cy="1704017"/>
          </a:xfrm>
        </p:spPr>
        <p:txBody>
          <a:bodyPr/>
          <a:lstStyle/>
          <a:p>
            <a:r>
              <a:rPr lang="en-US" dirty="0">
                <a:hlinkClick r:id="rId2"/>
              </a:rPr>
              <a:t>Librarians are the Best,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3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 Awesome Things Exercise</a:t>
            </a:r>
          </a:p>
        </p:txBody>
      </p:sp>
    </p:spTree>
    <p:extLst>
      <p:ext uri="{BB962C8B-B14F-4D97-AF65-F5344CB8AC3E}">
        <p14:creationId xmlns:p14="http://schemas.microsoft.com/office/powerpoint/2010/main" val="386449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Culture is the result of teamwork and a lone writer will never be as good as her backup team.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/>
              <a:t>Nina George, 2013 “The Little Paris Bookshop”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Now is the time to add colleagues to your team</a:t>
            </a:r>
          </a:p>
        </p:txBody>
      </p:sp>
    </p:spTree>
    <p:extLst>
      <p:ext uri="{BB962C8B-B14F-4D97-AF65-F5344CB8AC3E}">
        <p14:creationId xmlns:p14="http://schemas.microsoft.com/office/powerpoint/2010/main" val="390271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Just a Few Tactics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Organizational Assets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-Board of Directors</a:t>
            </a:r>
          </a:p>
          <a:p>
            <a:r>
              <a:rPr lang="en-US" dirty="0"/>
              <a:t>-current member benefits</a:t>
            </a:r>
          </a:p>
          <a:p>
            <a:r>
              <a:rPr lang="en-US" dirty="0"/>
              <a:t>-budget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Identify Fundraising Assets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-regular grantors?</a:t>
            </a:r>
          </a:p>
          <a:p>
            <a:r>
              <a:rPr lang="en-US" dirty="0"/>
              <a:t>-longtime members?</a:t>
            </a:r>
          </a:p>
          <a:p>
            <a:r>
              <a:rPr lang="en-US" dirty="0"/>
              <a:t>-regular collaborators</a:t>
            </a:r>
          </a:p>
          <a:p>
            <a:r>
              <a:rPr lang="en-US" dirty="0"/>
              <a:t>-prospect list?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Set Your Targets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-be realistic with goals</a:t>
            </a:r>
          </a:p>
          <a:p>
            <a:r>
              <a:rPr lang="en-US" dirty="0"/>
              <a:t>-take a look at what’s happening in your industry</a:t>
            </a:r>
          </a:p>
          <a:p>
            <a:r>
              <a:rPr lang="en-US" dirty="0"/>
              <a:t>-provide your campaign with resources</a:t>
            </a:r>
          </a:p>
          <a:p>
            <a:r>
              <a:rPr lang="en-US" dirty="0"/>
              <a:t>----time</a:t>
            </a:r>
          </a:p>
          <a:p>
            <a:r>
              <a:rPr lang="en-US" dirty="0"/>
              <a:t>-----money</a:t>
            </a:r>
          </a:p>
          <a:p>
            <a:r>
              <a:rPr lang="en-US" dirty="0"/>
              <a:t>--------people (staff and/or volunteers)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2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Then, craft your messages and choose your media to get the word out.  (And have fun with that!)</a:t>
            </a:r>
          </a:p>
        </p:txBody>
      </p:sp>
    </p:spTree>
    <p:extLst>
      <p:ext uri="{BB962C8B-B14F-4D97-AF65-F5344CB8AC3E}">
        <p14:creationId xmlns:p14="http://schemas.microsoft.com/office/powerpoint/2010/main" val="6852026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1857</TotalTime>
  <Words>305</Words>
  <Application>Microsoft Office PowerPoint</Application>
  <PresentationFormat>Widescreen</PresentationFormat>
  <Paragraphs>53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Membership Marketing</vt:lpstr>
      <vt:lpstr>Marketing Membership in ILA</vt:lpstr>
      <vt:lpstr>Pre-Thinking</vt:lpstr>
      <vt:lpstr>Pre-Thinking/Reading Aspirational Literature</vt:lpstr>
      <vt:lpstr>Ten Awesome Things Exercise</vt:lpstr>
      <vt:lpstr>Culture is the result of teamwork and a lone writer will never be as good as her backup team.</vt:lpstr>
      <vt:lpstr>Now, Just a Few Tactics</vt:lpstr>
      <vt:lpstr>Then, craft your messages and choose your media to get the word out.  (And have fun with that!)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Marketing</dc:title>
  <dc:creator>Danda Beard</dc:creator>
  <cp:lastModifiedBy>Danda Beard</cp:lastModifiedBy>
  <cp:revision>8</cp:revision>
  <dcterms:created xsi:type="dcterms:W3CDTF">2016-07-20T19:12:55Z</dcterms:created>
  <dcterms:modified xsi:type="dcterms:W3CDTF">2016-07-22T02:10:15Z</dcterms:modified>
</cp:coreProperties>
</file>