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78" r:id="rId5"/>
    <p:sldId id="256" r:id="rId6"/>
    <p:sldId id="257" r:id="rId7"/>
    <p:sldId id="258" r:id="rId8"/>
    <p:sldId id="259" r:id="rId9"/>
    <p:sldId id="268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302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267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9EAD60-2F2F-4B75-BD11-C3DAA7E4D2EA}" v="29" dt="2022-10-06T21:45:26.6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3"/>
    <p:restoredTop sz="94638"/>
  </p:normalViewPr>
  <p:slideViewPr>
    <p:cSldViewPr snapToGrid="0" snapToObjects="1">
      <p:cViewPr varScale="1">
        <p:scale>
          <a:sx n="117" d="100"/>
          <a:sy n="117" d="100"/>
        </p:scale>
        <p:origin x="31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yce McIntosh" userId="0855d9c944d212f8" providerId="LiveId" clId="{D99EAD60-2F2F-4B75-BD11-C3DAA7E4D2EA}"/>
    <pc:docChg chg="custSel addSld delSld modSld sldOrd">
      <pc:chgData name="Joyce McIntosh" userId="0855d9c944d212f8" providerId="LiveId" clId="{D99EAD60-2F2F-4B75-BD11-C3DAA7E4D2EA}" dt="2022-10-06T21:46:26.567" v="1183" actId="166"/>
      <pc:docMkLst>
        <pc:docMk/>
      </pc:docMkLst>
      <pc:sldChg chg="modSp mod">
        <pc:chgData name="Joyce McIntosh" userId="0855d9c944d212f8" providerId="LiveId" clId="{D99EAD60-2F2F-4B75-BD11-C3DAA7E4D2EA}" dt="2022-10-06T20:27:41.293" v="218" actId="1076"/>
        <pc:sldMkLst>
          <pc:docMk/>
          <pc:sldMk cId="2956164452" sldId="256"/>
        </pc:sldMkLst>
        <pc:spChg chg="mod">
          <ac:chgData name="Joyce McIntosh" userId="0855d9c944d212f8" providerId="LiveId" clId="{D99EAD60-2F2F-4B75-BD11-C3DAA7E4D2EA}" dt="2022-10-06T20:27:41.293" v="218" actId="1076"/>
          <ac:spMkLst>
            <pc:docMk/>
            <pc:sldMk cId="2956164452" sldId="256"/>
            <ac:spMk id="2" creationId="{B6616D2F-CDD1-1049-B63E-9803B96AEFB3}"/>
          </ac:spMkLst>
        </pc:spChg>
        <pc:spChg chg="mod">
          <ac:chgData name="Joyce McIntosh" userId="0855d9c944d212f8" providerId="LiveId" clId="{D99EAD60-2F2F-4B75-BD11-C3DAA7E4D2EA}" dt="2022-10-06T20:19:57.575" v="130" actId="20577"/>
          <ac:spMkLst>
            <pc:docMk/>
            <pc:sldMk cId="2956164452" sldId="256"/>
            <ac:spMk id="3" creationId="{75123EFD-EFB4-224D-AD80-8EBA961FBC27}"/>
          </ac:spMkLst>
        </pc:spChg>
      </pc:sldChg>
      <pc:sldChg chg="addSp delSp modSp add mod">
        <pc:chgData name="Joyce McIntosh" userId="0855d9c944d212f8" providerId="LiveId" clId="{D99EAD60-2F2F-4B75-BD11-C3DAA7E4D2EA}" dt="2022-10-06T20:22:21.117" v="173" actId="1076"/>
        <pc:sldMkLst>
          <pc:docMk/>
          <pc:sldMk cId="2219281904" sldId="257"/>
        </pc:sldMkLst>
        <pc:spChg chg="mod">
          <ac:chgData name="Joyce McIntosh" userId="0855d9c944d212f8" providerId="LiveId" clId="{D99EAD60-2F2F-4B75-BD11-C3DAA7E4D2EA}" dt="2022-10-06T20:21:34.453" v="164" actId="1076"/>
          <ac:spMkLst>
            <pc:docMk/>
            <pc:sldMk cId="2219281904" sldId="257"/>
            <ac:spMk id="2" creationId="{B6616D2F-CDD1-1049-B63E-9803B96AEFB3}"/>
          </ac:spMkLst>
        </pc:spChg>
        <pc:spChg chg="del">
          <ac:chgData name="Joyce McIntosh" userId="0855d9c944d212f8" providerId="LiveId" clId="{D99EAD60-2F2F-4B75-BD11-C3DAA7E4D2EA}" dt="2022-10-06T20:21:26.490" v="163" actId="478"/>
          <ac:spMkLst>
            <pc:docMk/>
            <pc:sldMk cId="2219281904" sldId="257"/>
            <ac:spMk id="3" creationId="{75123EFD-EFB4-224D-AD80-8EBA961FBC27}"/>
          </ac:spMkLst>
        </pc:spChg>
        <pc:spChg chg="add mod">
          <ac:chgData name="Joyce McIntosh" userId="0855d9c944d212f8" providerId="LiveId" clId="{D99EAD60-2F2F-4B75-BD11-C3DAA7E4D2EA}" dt="2022-10-06T20:22:21.117" v="173" actId="1076"/>
          <ac:spMkLst>
            <pc:docMk/>
            <pc:sldMk cId="2219281904" sldId="257"/>
            <ac:spMk id="7" creationId="{E685DF10-B4FB-4045-88CE-C2FD083F4EE1}"/>
          </ac:spMkLst>
        </pc:spChg>
        <pc:picChg chg="add mod">
          <ac:chgData name="Joyce McIntosh" userId="0855d9c944d212f8" providerId="LiveId" clId="{D99EAD60-2F2F-4B75-BD11-C3DAA7E4D2EA}" dt="2022-10-06T20:22:12.476" v="171" actId="1076"/>
          <ac:picMkLst>
            <pc:docMk/>
            <pc:sldMk cId="2219281904" sldId="257"/>
            <ac:picMk id="5" creationId="{B0A26618-55B0-4588-951F-CA755F6A8611}"/>
          </ac:picMkLst>
        </pc:picChg>
      </pc:sldChg>
      <pc:sldChg chg="new del">
        <pc:chgData name="Joyce McIntosh" userId="0855d9c944d212f8" providerId="LiveId" clId="{D99EAD60-2F2F-4B75-BD11-C3DAA7E4D2EA}" dt="2022-10-06T20:18:53.088" v="1" actId="2696"/>
        <pc:sldMkLst>
          <pc:docMk/>
          <pc:sldMk cId="3281923824" sldId="257"/>
        </pc:sldMkLst>
      </pc:sldChg>
      <pc:sldChg chg="modSp add mod">
        <pc:chgData name="Joyce McIntosh" userId="0855d9c944d212f8" providerId="LiveId" clId="{D99EAD60-2F2F-4B75-BD11-C3DAA7E4D2EA}" dt="2022-10-06T20:28:12.559" v="221" actId="20577"/>
        <pc:sldMkLst>
          <pc:docMk/>
          <pc:sldMk cId="1387450414" sldId="258"/>
        </pc:sldMkLst>
        <pc:spChg chg="mod">
          <ac:chgData name="Joyce McIntosh" userId="0855d9c944d212f8" providerId="LiveId" clId="{D99EAD60-2F2F-4B75-BD11-C3DAA7E4D2EA}" dt="2022-10-06T20:23:15.525" v="176" actId="1076"/>
          <ac:spMkLst>
            <pc:docMk/>
            <pc:sldMk cId="1387450414" sldId="258"/>
            <ac:spMk id="2" creationId="{B6616D2F-CDD1-1049-B63E-9803B96AEFB3}"/>
          </ac:spMkLst>
        </pc:spChg>
        <pc:spChg chg="mod">
          <ac:chgData name="Joyce McIntosh" userId="0855d9c944d212f8" providerId="LiveId" clId="{D99EAD60-2F2F-4B75-BD11-C3DAA7E4D2EA}" dt="2022-10-06T20:28:12.559" v="221" actId="20577"/>
          <ac:spMkLst>
            <pc:docMk/>
            <pc:sldMk cId="1387450414" sldId="258"/>
            <ac:spMk id="3" creationId="{75123EFD-EFB4-224D-AD80-8EBA961FBC27}"/>
          </ac:spMkLst>
        </pc:spChg>
      </pc:sldChg>
      <pc:sldChg chg="addSp delSp modSp add mod">
        <pc:chgData name="Joyce McIntosh" userId="0855d9c944d212f8" providerId="LiveId" clId="{D99EAD60-2F2F-4B75-BD11-C3DAA7E4D2EA}" dt="2022-10-06T20:28:51.379" v="222" actId="20577"/>
        <pc:sldMkLst>
          <pc:docMk/>
          <pc:sldMk cId="3518686218" sldId="259"/>
        </pc:sldMkLst>
        <pc:spChg chg="mod">
          <ac:chgData name="Joyce McIntosh" userId="0855d9c944d212f8" providerId="LiveId" clId="{D99EAD60-2F2F-4B75-BD11-C3DAA7E4D2EA}" dt="2022-10-06T20:24:35.566" v="186" actId="1076"/>
          <ac:spMkLst>
            <pc:docMk/>
            <pc:sldMk cId="3518686218" sldId="259"/>
            <ac:spMk id="2" creationId="{B6616D2F-CDD1-1049-B63E-9803B96AEFB3}"/>
          </ac:spMkLst>
        </pc:spChg>
        <pc:spChg chg="mod">
          <ac:chgData name="Joyce McIntosh" userId="0855d9c944d212f8" providerId="LiveId" clId="{D99EAD60-2F2F-4B75-BD11-C3DAA7E4D2EA}" dt="2022-10-06T20:28:51.379" v="222" actId="20577"/>
          <ac:spMkLst>
            <pc:docMk/>
            <pc:sldMk cId="3518686218" sldId="259"/>
            <ac:spMk id="3" creationId="{75123EFD-EFB4-224D-AD80-8EBA961FBC27}"/>
          </ac:spMkLst>
        </pc:spChg>
        <pc:spChg chg="add del">
          <ac:chgData name="Joyce McIntosh" userId="0855d9c944d212f8" providerId="LiveId" clId="{D99EAD60-2F2F-4B75-BD11-C3DAA7E4D2EA}" dt="2022-10-06T20:24:28.268" v="183" actId="478"/>
          <ac:spMkLst>
            <pc:docMk/>
            <pc:sldMk cId="3518686218" sldId="259"/>
            <ac:spMk id="7" creationId="{BDBF4B5F-9A2C-4EFA-92AE-5DB23F17982D}"/>
          </ac:spMkLst>
        </pc:spChg>
      </pc:sldChg>
      <pc:sldChg chg="addSp delSp modSp add mod">
        <pc:chgData name="Joyce McIntosh" userId="0855d9c944d212f8" providerId="LiveId" clId="{D99EAD60-2F2F-4B75-BD11-C3DAA7E4D2EA}" dt="2022-10-06T21:31:37.060" v="718" actId="20577"/>
        <pc:sldMkLst>
          <pc:docMk/>
          <pc:sldMk cId="1952220306" sldId="260"/>
        </pc:sldMkLst>
        <pc:spChg chg="mod">
          <ac:chgData name="Joyce McIntosh" userId="0855d9c944d212f8" providerId="LiveId" clId="{D99EAD60-2F2F-4B75-BD11-C3DAA7E4D2EA}" dt="2022-10-06T21:25:56.247" v="437" actId="1076"/>
          <ac:spMkLst>
            <pc:docMk/>
            <pc:sldMk cId="1952220306" sldId="260"/>
            <ac:spMk id="2" creationId="{B6616D2F-CDD1-1049-B63E-9803B96AEFB3}"/>
          </ac:spMkLst>
        </pc:spChg>
        <pc:spChg chg="mod">
          <ac:chgData name="Joyce McIntosh" userId="0855d9c944d212f8" providerId="LiveId" clId="{D99EAD60-2F2F-4B75-BD11-C3DAA7E4D2EA}" dt="2022-10-06T21:31:37.060" v="718" actId="20577"/>
          <ac:spMkLst>
            <pc:docMk/>
            <pc:sldMk cId="1952220306" sldId="260"/>
            <ac:spMk id="3" creationId="{75123EFD-EFB4-224D-AD80-8EBA961FBC27}"/>
          </ac:spMkLst>
        </pc:spChg>
        <pc:spChg chg="add del mod">
          <ac:chgData name="Joyce McIntosh" userId="0855d9c944d212f8" providerId="LiveId" clId="{D99EAD60-2F2F-4B75-BD11-C3DAA7E4D2EA}" dt="2022-10-06T21:31:20.053" v="717" actId="478"/>
          <ac:spMkLst>
            <pc:docMk/>
            <pc:sldMk cId="1952220306" sldId="260"/>
            <ac:spMk id="7" creationId="{C6EF9DAD-0661-4296-B5C9-77DE301825B7}"/>
          </ac:spMkLst>
        </pc:spChg>
      </pc:sldChg>
      <pc:sldChg chg="addSp delSp modSp add mod">
        <pc:chgData name="Joyce McIntosh" userId="0855d9c944d212f8" providerId="LiveId" clId="{D99EAD60-2F2F-4B75-BD11-C3DAA7E4D2EA}" dt="2022-10-06T21:34:42.296" v="935" actId="20577"/>
        <pc:sldMkLst>
          <pc:docMk/>
          <pc:sldMk cId="175365614" sldId="261"/>
        </pc:sldMkLst>
        <pc:spChg chg="del">
          <ac:chgData name="Joyce McIntosh" userId="0855d9c944d212f8" providerId="LiveId" clId="{D99EAD60-2F2F-4B75-BD11-C3DAA7E4D2EA}" dt="2022-10-06T21:31:48.077" v="720" actId="478"/>
          <ac:spMkLst>
            <pc:docMk/>
            <pc:sldMk cId="175365614" sldId="261"/>
            <ac:spMk id="2" creationId="{B6616D2F-CDD1-1049-B63E-9803B96AEFB3}"/>
          </ac:spMkLst>
        </pc:spChg>
        <pc:spChg chg="del">
          <ac:chgData name="Joyce McIntosh" userId="0855d9c944d212f8" providerId="LiveId" clId="{D99EAD60-2F2F-4B75-BD11-C3DAA7E4D2EA}" dt="2022-10-06T21:31:47.072" v="719" actId="478"/>
          <ac:spMkLst>
            <pc:docMk/>
            <pc:sldMk cId="175365614" sldId="261"/>
            <ac:spMk id="3" creationId="{75123EFD-EFB4-224D-AD80-8EBA961FBC27}"/>
          </ac:spMkLst>
        </pc:spChg>
        <pc:spChg chg="add mod">
          <ac:chgData name="Joyce McIntosh" userId="0855d9c944d212f8" providerId="LiveId" clId="{D99EAD60-2F2F-4B75-BD11-C3DAA7E4D2EA}" dt="2022-10-06T21:34:42.296" v="935" actId="20577"/>
          <ac:spMkLst>
            <pc:docMk/>
            <pc:sldMk cId="175365614" sldId="261"/>
            <ac:spMk id="5" creationId="{C2ABC2FF-CB47-4E98-9AB3-E7EA1E0318A9}"/>
          </ac:spMkLst>
        </pc:spChg>
        <pc:spChg chg="add mod">
          <ac:chgData name="Joyce McIntosh" userId="0855d9c944d212f8" providerId="LiveId" clId="{D99EAD60-2F2F-4B75-BD11-C3DAA7E4D2EA}" dt="2022-10-06T21:34:08.926" v="934" actId="1076"/>
          <ac:spMkLst>
            <pc:docMk/>
            <pc:sldMk cId="175365614" sldId="261"/>
            <ac:spMk id="7" creationId="{1418CE69-B9AB-4034-80A3-D3110D94F83F}"/>
          </ac:spMkLst>
        </pc:spChg>
      </pc:sldChg>
      <pc:sldChg chg="addSp delSp modSp add mod">
        <pc:chgData name="Joyce McIntosh" userId="0855d9c944d212f8" providerId="LiveId" clId="{D99EAD60-2F2F-4B75-BD11-C3DAA7E4D2EA}" dt="2022-10-06T21:35:50.766" v="957" actId="1076"/>
        <pc:sldMkLst>
          <pc:docMk/>
          <pc:sldMk cId="902402689" sldId="262"/>
        </pc:sldMkLst>
        <pc:spChg chg="del">
          <ac:chgData name="Joyce McIntosh" userId="0855d9c944d212f8" providerId="LiveId" clId="{D99EAD60-2F2F-4B75-BD11-C3DAA7E4D2EA}" dt="2022-10-06T21:35:05.309" v="937" actId="478"/>
          <ac:spMkLst>
            <pc:docMk/>
            <pc:sldMk cId="902402689" sldId="262"/>
            <ac:spMk id="2" creationId="{B6616D2F-CDD1-1049-B63E-9803B96AEFB3}"/>
          </ac:spMkLst>
        </pc:spChg>
        <pc:spChg chg="del">
          <ac:chgData name="Joyce McIntosh" userId="0855d9c944d212f8" providerId="LiveId" clId="{D99EAD60-2F2F-4B75-BD11-C3DAA7E4D2EA}" dt="2022-10-06T21:35:03.985" v="936" actId="478"/>
          <ac:spMkLst>
            <pc:docMk/>
            <pc:sldMk cId="902402689" sldId="262"/>
            <ac:spMk id="3" creationId="{75123EFD-EFB4-224D-AD80-8EBA961FBC27}"/>
          </ac:spMkLst>
        </pc:spChg>
        <pc:spChg chg="add mod">
          <ac:chgData name="Joyce McIntosh" userId="0855d9c944d212f8" providerId="LiveId" clId="{D99EAD60-2F2F-4B75-BD11-C3DAA7E4D2EA}" dt="2022-10-06T21:35:13.906" v="948" actId="20577"/>
          <ac:spMkLst>
            <pc:docMk/>
            <pc:sldMk cId="902402689" sldId="262"/>
            <ac:spMk id="5" creationId="{ABCB9F01-D967-432D-BE45-D7EE23876CED}"/>
          </ac:spMkLst>
        </pc:spChg>
        <pc:spChg chg="add mod">
          <ac:chgData name="Joyce McIntosh" userId="0855d9c944d212f8" providerId="LiveId" clId="{D99EAD60-2F2F-4B75-BD11-C3DAA7E4D2EA}" dt="2022-10-06T21:35:50.766" v="957" actId="1076"/>
          <ac:spMkLst>
            <pc:docMk/>
            <pc:sldMk cId="902402689" sldId="262"/>
            <ac:spMk id="7" creationId="{43703473-0EDF-4A23-9B7B-4F6CD0807EB0}"/>
          </ac:spMkLst>
        </pc:spChg>
      </pc:sldChg>
      <pc:sldChg chg="addSp delSp modSp add mod">
        <pc:chgData name="Joyce McIntosh" userId="0855d9c944d212f8" providerId="LiveId" clId="{D99EAD60-2F2F-4B75-BD11-C3DAA7E4D2EA}" dt="2022-10-06T21:37:37.601" v="998" actId="20577"/>
        <pc:sldMkLst>
          <pc:docMk/>
          <pc:sldMk cId="1363108131" sldId="263"/>
        </pc:sldMkLst>
        <pc:spChg chg="del">
          <ac:chgData name="Joyce McIntosh" userId="0855d9c944d212f8" providerId="LiveId" clId="{D99EAD60-2F2F-4B75-BD11-C3DAA7E4D2EA}" dt="2022-10-06T21:36:52.866" v="966" actId="478"/>
          <ac:spMkLst>
            <pc:docMk/>
            <pc:sldMk cId="1363108131" sldId="263"/>
            <ac:spMk id="2" creationId="{B6616D2F-CDD1-1049-B63E-9803B96AEFB3}"/>
          </ac:spMkLst>
        </pc:spChg>
        <pc:spChg chg="del">
          <ac:chgData name="Joyce McIntosh" userId="0855d9c944d212f8" providerId="LiveId" clId="{D99EAD60-2F2F-4B75-BD11-C3DAA7E4D2EA}" dt="2022-10-06T21:36:51.230" v="965" actId="478"/>
          <ac:spMkLst>
            <pc:docMk/>
            <pc:sldMk cId="1363108131" sldId="263"/>
            <ac:spMk id="3" creationId="{75123EFD-EFB4-224D-AD80-8EBA961FBC27}"/>
          </ac:spMkLst>
        </pc:spChg>
        <pc:spChg chg="add mod">
          <ac:chgData name="Joyce McIntosh" userId="0855d9c944d212f8" providerId="LiveId" clId="{D99EAD60-2F2F-4B75-BD11-C3DAA7E4D2EA}" dt="2022-10-06T21:37:05.442" v="987" actId="20577"/>
          <ac:spMkLst>
            <pc:docMk/>
            <pc:sldMk cId="1363108131" sldId="263"/>
            <ac:spMk id="5" creationId="{8FE16744-897D-4C68-AA36-ED5693409FD8}"/>
          </ac:spMkLst>
        </pc:spChg>
        <pc:spChg chg="add mod">
          <ac:chgData name="Joyce McIntosh" userId="0855d9c944d212f8" providerId="LiveId" clId="{D99EAD60-2F2F-4B75-BD11-C3DAA7E4D2EA}" dt="2022-10-06T21:37:37.601" v="998" actId="20577"/>
          <ac:spMkLst>
            <pc:docMk/>
            <pc:sldMk cId="1363108131" sldId="263"/>
            <ac:spMk id="7" creationId="{B4F18E32-2EF3-4E75-AA7F-65764FA4ABB6}"/>
          </ac:spMkLst>
        </pc:spChg>
      </pc:sldChg>
      <pc:sldChg chg="addSp delSp modSp add mod">
        <pc:chgData name="Joyce McIntosh" userId="0855d9c944d212f8" providerId="LiveId" clId="{D99EAD60-2F2F-4B75-BD11-C3DAA7E4D2EA}" dt="2022-10-06T21:39:36.663" v="1025" actId="14100"/>
        <pc:sldMkLst>
          <pc:docMk/>
          <pc:sldMk cId="808581059" sldId="264"/>
        </pc:sldMkLst>
        <pc:spChg chg="del">
          <ac:chgData name="Joyce McIntosh" userId="0855d9c944d212f8" providerId="LiveId" clId="{D99EAD60-2F2F-4B75-BD11-C3DAA7E4D2EA}" dt="2022-10-06T21:38:21.220" v="1000" actId="478"/>
          <ac:spMkLst>
            <pc:docMk/>
            <pc:sldMk cId="808581059" sldId="264"/>
            <ac:spMk id="2" creationId="{B6616D2F-CDD1-1049-B63E-9803B96AEFB3}"/>
          </ac:spMkLst>
        </pc:spChg>
        <pc:spChg chg="del">
          <ac:chgData name="Joyce McIntosh" userId="0855d9c944d212f8" providerId="LiveId" clId="{D99EAD60-2F2F-4B75-BD11-C3DAA7E4D2EA}" dt="2022-10-06T21:38:20.031" v="999" actId="478"/>
          <ac:spMkLst>
            <pc:docMk/>
            <pc:sldMk cId="808581059" sldId="264"/>
            <ac:spMk id="3" creationId="{75123EFD-EFB4-224D-AD80-8EBA961FBC27}"/>
          </ac:spMkLst>
        </pc:spChg>
        <pc:spChg chg="add mod">
          <ac:chgData name="Joyce McIntosh" userId="0855d9c944d212f8" providerId="LiveId" clId="{D99EAD60-2F2F-4B75-BD11-C3DAA7E4D2EA}" dt="2022-10-06T21:38:54.018" v="1016" actId="20577"/>
          <ac:spMkLst>
            <pc:docMk/>
            <pc:sldMk cId="808581059" sldId="264"/>
            <ac:spMk id="5" creationId="{A560D5C8-FADA-4896-B8EF-C23A7D808885}"/>
          </ac:spMkLst>
        </pc:spChg>
        <pc:spChg chg="add mod">
          <ac:chgData name="Joyce McIntosh" userId="0855d9c944d212f8" providerId="LiveId" clId="{D99EAD60-2F2F-4B75-BD11-C3DAA7E4D2EA}" dt="2022-10-06T21:39:36.663" v="1025" actId="14100"/>
          <ac:spMkLst>
            <pc:docMk/>
            <pc:sldMk cId="808581059" sldId="264"/>
            <ac:spMk id="7" creationId="{778FE9FB-7C1C-4ACD-B6E7-1AC1B313D2D6}"/>
          </ac:spMkLst>
        </pc:spChg>
      </pc:sldChg>
      <pc:sldChg chg="addSp delSp modSp add mod">
        <pc:chgData name="Joyce McIntosh" userId="0855d9c944d212f8" providerId="LiveId" clId="{D99EAD60-2F2F-4B75-BD11-C3DAA7E4D2EA}" dt="2022-10-06T21:40:50.574" v="1054" actId="1076"/>
        <pc:sldMkLst>
          <pc:docMk/>
          <pc:sldMk cId="1912807502" sldId="265"/>
        </pc:sldMkLst>
        <pc:spChg chg="del">
          <ac:chgData name="Joyce McIntosh" userId="0855d9c944d212f8" providerId="LiveId" clId="{D99EAD60-2F2F-4B75-BD11-C3DAA7E4D2EA}" dt="2022-10-06T21:38:25.530" v="1002" actId="478"/>
          <ac:spMkLst>
            <pc:docMk/>
            <pc:sldMk cId="1912807502" sldId="265"/>
            <ac:spMk id="2" creationId="{B6616D2F-CDD1-1049-B63E-9803B96AEFB3}"/>
          </ac:spMkLst>
        </pc:spChg>
        <pc:spChg chg="del">
          <ac:chgData name="Joyce McIntosh" userId="0855d9c944d212f8" providerId="LiveId" clId="{D99EAD60-2F2F-4B75-BD11-C3DAA7E4D2EA}" dt="2022-10-06T21:38:23.955" v="1001" actId="478"/>
          <ac:spMkLst>
            <pc:docMk/>
            <pc:sldMk cId="1912807502" sldId="265"/>
            <ac:spMk id="3" creationId="{75123EFD-EFB4-224D-AD80-8EBA961FBC27}"/>
          </ac:spMkLst>
        </pc:spChg>
        <pc:spChg chg="add mod">
          <ac:chgData name="Joyce McIntosh" userId="0855d9c944d212f8" providerId="LiveId" clId="{D99EAD60-2F2F-4B75-BD11-C3DAA7E4D2EA}" dt="2022-10-06T21:40:02.666" v="1043" actId="20577"/>
          <ac:spMkLst>
            <pc:docMk/>
            <pc:sldMk cId="1912807502" sldId="265"/>
            <ac:spMk id="5" creationId="{E3EC208F-90C8-4D12-82F9-9E689A1BE239}"/>
          </ac:spMkLst>
        </pc:spChg>
        <pc:spChg chg="add mod">
          <ac:chgData name="Joyce McIntosh" userId="0855d9c944d212f8" providerId="LiveId" clId="{D99EAD60-2F2F-4B75-BD11-C3DAA7E4D2EA}" dt="2022-10-06T21:40:50.574" v="1054" actId="1076"/>
          <ac:spMkLst>
            <pc:docMk/>
            <pc:sldMk cId="1912807502" sldId="265"/>
            <ac:spMk id="7" creationId="{516E3512-E717-453F-80EA-A45BD98CD22D}"/>
          </ac:spMkLst>
        </pc:spChg>
      </pc:sldChg>
      <pc:sldChg chg="addSp delSp modSp add mod">
        <pc:chgData name="Joyce McIntosh" userId="0855d9c944d212f8" providerId="LiveId" clId="{D99EAD60-2F2F-4B75-BD11-C3DAA7E4D2EA}" dt="2022-10-06T21:43:14.173" v="1157" actId="1076"/>
        <pc:sldMkLst>
          <pc:docMk/>
          <pc:sldMk cId="4033538197" sldId="266"/>
        </pc:sldMkLst>
        <pc:spChg chg="del">
          <ac:chgData name="Joyce McIntosh" userId="0855d9c944d212f8" providerId="LiveId" clId="{D99EAD60-2F2F-4B75-BD11-C3DAA7E4D2EA}" dt="2022-10-06T21:38:29.487" v="1004" actId="478"/>
          <ac:spMkLst>
            <pc:docMk/>
            <pc:sldMk cId="4033538197" sldId="266"/>
            <ac:spMk id="2" creationId="{B6616D2F-CDD1-1049-B63E-9803B96AEFB3}"/>
          </ac:spMkLst>
        </pc:spChg>
        <pc:spChg chg="del">
          <ac:chgData name="Joyce McIntosh" userId="0855d9c944d212f8" providerId="LiveId" clId="{D99EAD60-2F2F-4B75-BD11-C3DAA7E4D2EA}" dt="2022-10-06T21:38:28.256" v="1003" actId="478"/>
          <ac:spMkLst>
            <pc:docMk/>
            <pc:sldMk cId="4033538197" sldId="266"/>
            <ac:spMk id="3" creationId="{75123EFD-EFB4-224D-AD80-8EBA961FBC27}"/>
          </ac:spMkLst>
        </pc:spChg>
        <pc:spChg chg="add mod">
          <ac:chgData name="Joyce McIntosh" userId="0855d9c944d212f8" providerId="LiveId" clId="{D99EAD60-2F2F-4B75-BD11-C3DAA7E4D2EA}" dt="2022-10-06T21:41:56.230" v="1101" actId="1076"/>
          <ac:spMkLst>
            <pc:docMk/>
            <pc:sldMk cId="4033538197" sldId="266"/>
            <ac:spMk id="5" creationId="{B689EB0D-AAE9-48D1-8818-051F95D44F50}"/>
          </ac:spMkLst>
        </pc:spChg>
        <pc:spChg chg="add mod">
          <ac:chgData name="Joyce McIntosh" userId="0855d9c944d212f8" providerId="LiveId" clId="{D99EAD60-2F2F-4B75-BD11-C3DAA7E4D2EA}" dt="2022-10-06T21:43:14.173" v="1157" actId="1076"/>
          <ac:spMkLst>
            <pc:docMk/>
            <pc:sldMk cId="4033538197" sldId="266"/>
            <ac:spMk id="7" creationId="{CAB2B895-502A-4EF6-A55F-C78210F7FB12}"/>
          </ac:spMkLst>
        </pc:spChg>
      </pc:sldChg>
      <pc:sldChg chg="addSp delSp modSp add mod">
        <pc:chgData name="Joyce McIntosh" userId="0855d9c944d212f8" providerId="LiveId" clId="{D99EAD60-2F2F-4B75-BD11-C3DAA7E4D2EA}" dt="2022-10-06T21:44:32.965" v="1168" actId="1076"/>
        <pc:sldMkLst>
          <pc:docMk/>
          <pc:sldMk cId="872324151" sldId="267"/>
        </pc:sldMkLst>
        <pc:spChg chg="del">
          <ac:chgData name="Joyce McIntosh" userId="0855d9c944d212f8" providerId="LiveId" clId="{D99EAD60-2F2F-4B75-BD11-C3DAA7E4D2EA}" dt="2022-10-06T21:38:32.911" v="1006" actId="478"/>
          <ac:spMkLst>
            <pc:docMk/>
            <pc:sldMk cId="872324151" sldId="267"/>
            <ac:spMk id="2" creationId="{B6616D2F-CDD1-1049-B63E-9803B96AEFB3}"/>
          </ac:spMkLst>
        </pc:spChg>
        <pc:spChg chg="del">
          <ac:chgData name="Joyce McIntosh" userId="0855d9c944d212f8" providerId="LiveId" clId="{D99EAD60-2F2F-4B75-BD11-C3DAA7E4D2EA}" dt="2022-10-06T21:38:31.561" v="1005" actId="478"/>
          <ac:spMkLst>
            <pc:docMk/>
            <pc:sldMk cId="872324151" sldId="267"/>
            <ac:spMk id="3" creationId="{75123EFD-EFB4-224D-AD80-8EBA961FBC27}"/>
          </ac:spMkLst>
        </pc:spChg>
        <pc:spChg chg="add mod">
          <ac:chgData name="Joyce McIntosh" userId="0855d9c944d212f8" providerId="LiveId" clId="{D99EAD60-2F2F-4B75-BD11-C3DAA7E4D2EA}" dt="2022-10-06T21:44:32.965" v="1168" actId="1076"/>
          <ac:spMkLst>
            <pc:docMk/>
            <pc:sldMk cId="872324151" sldId="267"/>
            <ac:spMk id="5" creationId="{E72BDD84-0B35-45F0-93D6-F03D7454941D}"/>
          </ac:spMkLst>
        </pc:spChg>
        <pc:picChg chg="add del mod">
          <ac:chgData name="Joyce McIntosh" userId="0855d9c944d212f8" providerId="LiveId" clId="{D99EAD60-2F2F-4B75-BD11-C3DAA7E4D2EA}" dt="2022-10-06T21:44:28.993" v="1167" actId="478"/>
          <ac:picMkLst>
            <pc:docMk/>
            <pc:sldMk cId="872324151" sldId="267"/>
            <ac:picMk id="7" creationId="{9E969C3A-EE9D-4E0D-9492-53951B1053FF}"/>
          </ac:picMkLst>
        </pc:picChg>
        <pc:picChg chg="add del mod">
          <ac:chgData name="Joyce McIntosh" userId="0855d9c944d212f8" providerId="LiveId" clId="{D99EAD60-2F2F-4B75-BD11-C3DAA7E4D2EA}" dt="2022-10-06T21:44:04.029" v="1163" actId="478"/>
          <ac:picMkLst>
            <pc:docMk/>
            <pc:sldMk cId="872324151" sldId="267"/>
            <ac:picMk id="8" creationId="{42B427B7-46C7-4CCC-A492-2EA96F01FF35}"/>
          </ac:picMkLst>
        </pc:picChg>
        <pc:picChg chg="add del mod">
          <ac:chgData name="Joyce McIntosh" userId="0855d9c944d212f8" providerId="LiveId" clId="{D99EAD60-2F2F-4B75-BD11-C3DAA7E4D2EA}" dt="2022-10-06T21:44:18.647" v="1165" actId="478"/>
          <ac:picMkLst>
            <pc:docMk/>
            <pc:sldMk cId="872324151" sldId="267"/>
            <ac:picMk id="9" creationId="{68276BE7-A76B-413B-B282-9F5D80873D6C}"/>
          </ac:picMkLst>
        </pc:picChg>
      </pc:sldChg>
      <pc:sldChg chg="addSp delSp modSp add mod ord">
        <pc:chgData name="Joyce McIntosh" userId="0855d9c944d212f8" providerId="LiveId" clId="{D99EAD60-2F2F-4B75-BD11-C3DAA7E4D2EA}" dt="2022-10-06T21:46:26.567" v="1183" actId="166"/>
        <pc:sldMkLst>
          <pc:docMk/>
          <pc:sldMk cId="848143187" sldId="268"/>
        </pc:sldMkLst>
        <pc:spChg chg="del">
          <ac:chgData name="Joyce McIntosh" userId="0855d9c944d212f8" providerId="LiveId" clId="{D99EAD60-2F2F-4B75-BD11-C3DAA7E4D2EA}" dt="2022-10-06T21:45:08.094" v="1171" actId="478"/>
          <ac:spMkLst>
            <pc:docMk/>
            <pc:sldMk cId="848143187" sldId="268"/>
            <ac:spMk id="2" creationId="{B6616D2F-CDD1-1049-B63E-9803B96AEFB3}"/>
          </ac:spMkLst>
        </pc:spChg>
        <pc:spChg chg="del">
          <ac:chgData name="Joyce McIntosh" userId="0855d9c944d212f8" providerId="LiveId" clId="{D99EAD60-2F2F-4B75-BD11-C3DAA7E4D2EA}" dt="2022-10-06T21:45:06.238" v="1170" actId="478"/>
          <ac:spMkLst>
            <pc:docMk/>
            <pc:sldMk cId="848143187" sldId="268"/>
            <ac:spMk id="3" creationId="{75123EFD-EFB4-224D-AD80-8EBA961FBC27}"/>
          </ac:spMkLst>
        </pc:spChg>
        <pc:spChg chg="add del mod">
          <ac:chgData name="Joyce McIntosh" userId="0855d9c944d212f8" providerId="LiveId" clId="{D99EAD60-2F2F-4B75-BD11-C3DAA7E4D2EA}" dt="2022-10-06T21:45:11.073" v="1173" actId="478"/>
          <ac:spMkLst>
            <pc:docMk/>
            <pc:sldMk cId="848143187" sldId="268"/>
            <ac:spMk id="5" creationId="{D9933B42-F7FC-498F-9FB4-CCFD79D8EC3F}"/>
          </ac:spMkLst>
        </pc:spChg>
        <pc:spChg chg="add del mod">
          <ac:chgData name="Joyce McIntosh" userId="0855d9c944d212f8" providerId="LiveId" clId="{D99EAD60-2F2F-4B75-BD11-C3DAA7E4D2EA}" dt="2022-10-06T21:45:09.702" v="1172" actId="478"/>
          <ac:spMkLst>
            <pc:docMk/>
            <pc:sldMk cId="848143187" sldId="268"/>
            <ac:spMk id="8" creationId="{CE32979C-FD72-4F88-B484-C00970A8F304}"/>
          </ac:spMkLst>
        </pc:spChg>
        <pc:spChg chg="add mod">
          <ac:chgData name="Joyce McIntosh" userId="0855d9c944d212f8" providerId="LiveId" clId="{D99EAD60-2F2F-4B75-BD11-C3DAA7E4D2EA}" dt="2022-10-06T21:45:38.309" v="1177" actId="1076"/>
          <ac:spMkLst>
            <pc:docMk/>
            <pc:sldMk cId="848143187" sldId="268"/>
            <ac:spMk id="9" creationId="{27EE9311-12F4-4C32-84A8-AA3C65EAB9AF}"/>
          </ac:spMkLst>
        </pc:spChg>
        <pc:picChg chg="ord">
          <ac:chgData name="Joyce McIntosh" userId="0855d9c944d212f8" providerId="LiveId" clId="{D99EAD60-2F2F-4B75-BD11-C3DAA7E4D2EA}" dt="2022-10-06T21:46:26.567" v="1183" actId="166"/>
          <ac:picMkLst>
            <pc:docMk/>
            <pc:sldMk cId="848143187" sldId="268"/>
            <ac:picMk id="6" creationId="{31EE60EC-4AF0-2E44-DA39-8E26F616B6DE}"/>
          </ac:picMkLst>
        </pc:picChg>
        <pc:picChg chg="add mod">
          <ac:chgData name="Joyce McIntosh" userId="0855d9c944d212f8" providerId="LiveId" clId="{D99EAD60-2F2F-4B75-BD11-C3DAA7E4D2EA}" dt="2022-10-06T21:46:09.477" v="1182" actId="1076"/>
          <ac:picMkLst>
            <pc:docMk/>
            <pc:sldMk cId="848143187" sldId="268"/>
            <ac:picMk id="10" creationId="{BCCF49E3-3AA2-4B66-B8EE-11FCC4292031}"/>
          </ac:picMkLst>
        </pc:picChg>
      </pc:sldChg>
      <pc:sldChg chg="delSp add del mod">
        <pc:chgData name="Joyce McIntosh" userId="0855d9c944d212f8" providerId="LiveId" clId="{D99EAD60-2F2F-4B75-BD11-C3DAA7E4D2EA}" dt="2022-10-06T21:43:31.199" v="1158" actId="2696"/>
        <pc:sldMkLst>
          <pc:docMk/>
          <pc:sldMk cId="2347686700" sldId="268"/>
        </pc:sldMkLst>
        <pc:spChg chg="del">
          <ac:chgData name="Joyce McIntosh" userId="0855d9c944d212f8" providerId="LiveId" clId="{D99EAD60-2F2F-4B75-BD11-C3DAA7E4D2EA}" dt="2022-10-06T21:36:40.322" v="964" actId="478"/>
          <ac:spMkLst>
            <pc:docMk/>
            <pc:sldMk cId="2347686700" sldId="268"/>
            <ac:spMk id="2" creationId="{B6616D2F-CDD1-1049-B63E-9803B96AEFB3}"/>
          </ac:spMkLst>
        </pc:spChg>
        <pc:spChg chg="del">
          <ac:chgData name="Joyce McIntosh" userId="0855d9c944d212f8" providerId="LiveId" clId="{D99EAD60-2F2F-4B75-BD11-C3DAA7E4D2EA}" dt="2022-10-06T21:36:39.288" v="963" actId="478"/>
          <ac:spMkLst>
            <pc:docMk/>
            <pc:sldMk cId="2347686700" sldId="268"/>
            <ac:spMk id="3" creationId="{75123EFD-EFB4-224D-AD80-8EBA961FBC2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75EE0-B47B-C543-8E0C-AE47390B5C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DA5FE3-D872-3A4E-8A3E-405A3DFA61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86AB0-6709-6940-89C4-2725BD114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9D1E-4422-994E-8A7E-3E5995C7637F}" type="datetimeFigureOut">
              <a:rPr lang="en-US" smtClean="0"/>
              <a:t>10/14/2022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FAE69-333D-FF48-BD08-FDF218853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F64FF5-B643-8144-89EB-436A4539B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B3B7-95ED-D64D-9BA4-7140B3AE71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38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08EE5-8095-3349-BE5B-C5C635FF5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1BF463-9BD4-DD48-B501-71465A20C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C29C9-CDBA-444E-BA5A-9074975F6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9D1E-4422-994E-8A7E-3E5995C7637F}" type="datetimeFigureOut">
              <a:rPr lang="en-US" smtClean="0"/>
              <a:t>10/14/2022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3DB24-3065-C042-ACA7-A9A502652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7AF75-D1A4-1C42-9760-1B09AF9A4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B3B7-95ED-D64D-9BA4-7140B3AE71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046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5640B7-8FFE-CC4B-BB6B-8A2EE7C742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80D512-4815-8642-8DDB-057939A3C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CFD5B-8C75-754E-9270-07E51ECFC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9D1E-4422-994E-8A7E-3E5995C7637F}" type="datetimeFigureOut">
              <a:rPr lang="en-US" smtClean="0"/>
              <a:t>10/14/2022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531B5-86FD-A64A-AD9B-682C28390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417CD-01E0-1E41-8C72-68029CC46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B3B7-95ED-D64D-9BA4-7140B3AE71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551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91C12-25AE-FA43-8F9E-284367E47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FFD07-AFC6-5D45-8672-7C031208B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137B6A-0B1F-F44C-8F75-7D3060F95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9D1E-4422-994E-8A7E-3E5995C7637F}" type="datetimeFigureOut">
              <a:rPr lang="en-US" smtClean="0"/>
              <a:t>10/14/2022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181BC1-7FE4-004F-A280-32E71EF78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3B4F7-D91B-3743-A4D0-89825F15D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B3B7-95ED-D64D-9BA4-7140B3AE71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625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3847F-9380-9F4E-A0C8-922ADAFAA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FABF8-8A2D-C84B-9D12-8ABFFD0FC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866F0-41FF-304A-B4CC-795518D56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9D1E-4422-994E-8A7E-3E5995C7637F}" type="datetimeFigureOut">
              <a:rPr lang="en-US" smtClean="0"/>
              <a:t>10/14/2022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62065-5D26-0046-AB76-E026D813A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4A3E6-4176-7C4B-AEF2-BE16A5D4E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B3B7-95ED-D64D-9BA4-7140B3AE71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304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6A311-8B09-D04E-8CAC-6BE1C069C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0D9C9-9C97-2B45-BDF3-24BBB8FD74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6031AA-5C9B-AF44-B10B-6DFB1F4650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00D0A0-14D2-D04D-B3DD-E1F8F8E90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9D1E-4422-994E-8A7E-3E5995C7637F}" type="datetimeFigureOut">
              <a:rPr lang="en-US" smtClean="0"/>
              <a:t>10/14/2022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60F71F-7D71-4F46-A137-2DE673B72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ABBC8C-E9E9-8D41-94B1-20EC1CC89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B3B7-95ED-D64D-9BA4-7140B3AE71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575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B09E5-CA67-F944-809F-80F018310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CB733-2CD2-334E-8F95-073D5C6FB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C272B9-5FF3-F047-9276-1CF0A4AC5D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D6B48B-DBAD-DE49-9774-657B114F1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540911-4A6B-3B41-92D2-9ED2505EC1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2C7C2E-E205-E44D-ACCF-4B4AA21F9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9D1E-4422-994E-8A7E-3E5995C7637F}" type="datetimeFigureOut">
              <a:rPr lang="en-US" smtClean="0"/>
              <a:t>10/14/2022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3C4B73-9518-CC4D-8C1F-19F762BD0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83A873-DC82-ED48-B1FF-4DEBAAF7D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B3B7-95ED-D64D-9BA4-7140B3AE71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257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9127D-0632-B84F-9245-6516896D4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5A1412-48BD-154E-8C7C-D2846F4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9D1E-4422-994E-8A7E-3E5995C7637F}" type="datetimeFigureOut">
              <a:rPr lang="en-US" smtClean="0"/>
              <a:t>10/14/2022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83AA53-7E7F-1047-9C9B-D37FE40F3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E1FC4C-6D7F-A54B-AE7B-D123D21D3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B3B7-95ED-D64D-9BA4-7140B3AE71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910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A89C9-69CF-2842-A5B8-C9FF1441A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9D1E-4422-994E-8A7E-3E5995C7637F}" type="datetimeFigureOut">
              <a:rPr lang="en-US" smtClean="0"/>
              <a:t>10/14/2022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7D294A-9DC7-5D41-9F0E-ADE0AC168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8BA95C-9676-314E-8B95-4EA106B49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B3B7-95ED-D64D-9BA4-7140B3AE71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505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B6989-0F42-E54E-B8C6-17DE0D6E0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3E799-00BD-F74E-A6A9-670055EF7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509C35-1A92-CC40-B809-61113A37D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5E7CEC-2101-1540-87AE-0F331F4CF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9D1E-4422-994E-8A7E-3E5995C7637F}" type="datetimeFigureOut">
              <a:rPr lang="en-US" smtClean="0"/>
              <a:t>10/14/2022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C4A85F-D54C-4341-88DC-B33169D0A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20736A-A3CA-4144-BC56-10B50CB01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B3B7-95ED-D64D-9BA4-7140B3AE71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354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C07C-1ACD-BA46-9909-70F699193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2B51F1-DE8F-BA4B-B81D-EDBFBCD545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F0F837-34B5-554F-A400-4D56AAB86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6A1C83-24C2-D642-A082-A449E70A8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9D1E-4422-994E-8A7E-3E5995C7637F}" type="datetimeFigureOut">
              <a:rPr lang="en-US" smtClean="0"/>
              <a:t>10/14/2022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96F138-1B08-7D4D-87A7-27F50EDD6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04A84-90FA-D747-BAC6-348BE6F53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B3B7-95ED-D64D-9BA4-7140B3AE71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95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6D91D1-5035-CF4D-8985-82D94D9DA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8B22F7-9729-F742-B1AB-596AEDC22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04911-6623-8B4F-897A-91D9E6AB59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29D1E-4422-994E-8A7E-3E5995C7637F}" type="datetimeFigureOut">
              <a:rPr lang="en-US" smtClean="0"/>
              <a:t>10/14/2022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90C60-778A-5B49-952F-AE954C12C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C05AF-E59B-3440-9F37-1C18A29446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3B3B7-95ED-D64D-9BA4-7140B3AE71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373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atisfyingretirement.blogspot.com/2020/08/what-is-conservative-why-label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cliff-near-sea-1467754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61195023@N07/11116698445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letterstotwilight.com/2012/05/23/reasons-why-we-should-care-that-bd-wins-the-day-at-mtv-movie-awards/hunger-games-story-effie-trinkets-hair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creativecommons.org/licenses/by-nd/3.0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jakeorlowitz/youre-a-researcher-without-a-library-what-do-you-do-6811a30373cd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screamer.wiki/TELETUBBIES_SCREAMER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jmcintosh@ala.or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jdelnegro@dom.edu" TargetMode="External"/><Relationship Id="rId4" Type="http://schemas.openxmlformats.org/officeDocument/2006/relationships/hyperlink" Target="mailto:sward@forsyth-il.gov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16D2F-CDD1-1049-B63E-9803B96AE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De-escalation: A Critical Tool in Libraries for Promoting Intellectual Freedom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123EFD-EFB4-224D-AD80-8EBA961FBC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556447"/>
          </a:xfrm>
        </p:spPr>
        <p:txBody>
          <a:bodyPr>
            <a:normAutofit/>
          </a:bodyPr>
          <a:lstStyle/>
          <a:p>
            <a:r>
              <a:rPr lang="en-US" dirty="0" smtClean="0"/>
              <a:t>Brought to you by the ILA Intellectual Freedom Committee</a:t>
            </a:r>
          </a:p>
          <a:p>
            <a:r>
              <a:rPr lang="en-US" dirty="0" smtClean="0"/>
              <a:t>Featuring Joyce McIntosh, Steven Ward, and Janice Del Negro</a:t>
            </a:r>
          </a:p>
          <a:p>
            <a:r>
              <a:rPr lang="en-US" dirty="0"/>
              <a:t>Co-Organizers: Betsy Mahoney and Julia Nephew</a:t>
            </a:r>
            <a:r>
              <a:rPr lang="en-US" dirty="0" smtClean="0"/>
              <a:t>​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EE60EC-4AF0-2E44-DA39-8E26F616B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8171" y="5158484"/>
            <a:ext cx="2786743" cy="149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415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1EE60EC-4AF0-2E44-DA39-8E26F616B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8171" y="5158484"/>
            <a:ext cx="2786743" cy="149757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FE16744-897D-4C68-AA36-ED5693409F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757585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But this content is: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4F18E32-2EF3-4E75-AA7F-65764FA4AB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5" y="2198523"/>
            <a:ext cx="8458200" cy="4110036"/>
          </a:xfrm>
        </p:spPr>
        <p:txBody>
          <a:bodyPr>
            <a:normAutofit/>
          </a:bodyPr>
          <a:lstStyle/>
          <a:p>
            <a:pPr marL="365760" indent="-36576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Obscene</a:t>
            </a:r>
          </a:p>
          <a:p>
            <a:pPr marL="365760" indent="-3657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Harmful to minors</a:t>
            </a:r>
          </a:p>
          <a:p>
            <a:pPr marL="365760" indent="-3657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Pornographic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108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1EE60EC-4AF0-2E44-DA39-8E26F616B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8171" y="5158484"/>
            <a:ext cx="2786743" cy="149757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560D5C8-FADA-4896-B8EF-C23A7D8088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757585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Obscenity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78FE9FB-7C1C-4ACD-B6E7-1AC1B313D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2451" y="1797233"/>
            <a:ext cx="11001374" cy="411003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800" u="sng" dirty="0">
                <a:latin typeface="+mn-lt"/>
              </a:rPr>
              <a:t>Miller v. California</a:t>
            </a:r>
            <a:r>
              <a:rPr lang="en-US" sz="2800" dirty="0">
                <a:latin typeface="+mn-lt"/>
              </a:rPr>
              <a:t>, 413 U.S. 15 (1973).</a:t>
            </a:r>
          </a:p>
          <a:p>
            <a:pPr algn="l"/>
            <a:endParaRPr lang="en-US" sz="2800" dirty="0">
              <a:latin typeface="+mn-lt"/>
            </a:endParaRPr>
          </a:p>
          <a:p>
            <a:pPr marL="400050" lvl="2" indent="0" algn="l" defTabSz="914400">
              <a:lnSpc>
                <a:spcPct val="90000"/>
              </a:lnSpc>
              <a:spcBef>
                <a:spcPts val="0"/>
              </a:spcBef>
              <a:buClr>
                <a:srgbClr val="4A66AC"/>
              </a:buClr>
              <a:buSzPts val="1800"/>
              <a:buNone/>
              <a:defRPr/>
            </a:pPr>
            <a:r>
              <a:rPr lang="en-US" sz="2800" dirty="0">
                <a:ea typeface="Calibri"/>
                <a:cs typeface="Calibri"/>
                <a:sym typeface="Calibri"/>
              </a:rPr>
              <a:t>The material must meet </a:t>
            </a:r>
            <a:r>
              <a:rPr lang="en-US" sz="2800" u="sng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all three parts </a:t>
            </a:r>
            <a:r>
              <a:rPr lang="en-US" sz="2800" dirty="0">
                <a:ea typeface="Calibri"/>
                <a:cs typeface="Calibri"/>
                <a:sym typeface="Calibri"/>
              </a:rPr>
              <a:t>of the legal test established by the Supreme Court in the </a:t>
            </a:r>
            <a:r>
              <a:rPr lang="en-US" sz="2800" i="1" dirty="0">
                <a:ea typeface="Calibri"/>
                <a:cs typeface="Calibri"/>
                <a:sym typeface="Calibri"/>
              </a:rPr>
              <a:t>Miller</a:t>
            </a:r>
            <a:r>
              <a:rPr lang="en-US" sz="2800" dirty="0">
                <a:ea typeface="Calibri"/>
                <a:cs typeface="Calibri"/>
                <a:sym typeface="Calibri"/>
              </a:rPr>
              <a:t> </a:t>
            </a:r>
            <a:r>
              <a:rPr lang="en-US" sz="2800" i="1" dirty="0">
                <a:ea typeface="Calibri"/>
                <a:cs typeface="Calibri"/>
                <a:sym typeface="Calibri"/>
              </a:rPr>
              <a:t>v. California </a:t>
            </a:r>
            <a:r>
              <a:rPr lang="en-US" sz="2800" dirty="0">
                <a:ea typeface="Calibri"/>
                <a:cs typeface="Calibri"/>
                <a:sym typeface="Calibri"/>
              </a:rPr>
              <a:t>decision to be found obscene by a court of law</a:t>
            </a:r>
          </a:p>
          <a:p>
            <a:pPr marL="742950" lvl="2" indent="-342900" algn="l" defTabSz="914400">
              <a:lnSpc>
                <a:spcPct val="90000"/>
              </a:lnSpc>
              <a:spcBef>
                <a:spcPts val="0"/>
              </a:spcBef>
              <a:buClr>
                <a:srgbClr val="4A66AC"/>
              </a:buClr>
              <a:buSzPts val="1800"/>
              <a:buFont typeface="Noto Sans Symbols"/>
              <a:buChar char="■"/>
              <a:defRPr/>
            </a:pPr>
            <a:endParaRPr lang="en-US" sz="2800" dirty="0">
              <a:ea typeface="Calibri"/>
              <a:cs typeface="Calibri"/>
              <a:sym typeface="Calibri"/>
            </a:endParaRPr>
          </a:p>
          <a:p>
            <a:pPr marL="742950" lvl="2" indent="-342900" algn="l" defTabSz="914400">
              <a:lnSpc>
                <a:spcPct val="90000"/>
              </a:lnSpc>
              <a:spcBef>
                <a:spcPts val="0"/>
              </a:spcBef>
              <a:buClr>
                <a:srgbClr val="4A66AC"/>
              </a:buClr>
              <a:buSzPts val="1800"/>
              <a:buFont typeface="Noto Sans Symbols"/>
              <a:buChar char="■"/>
              <a:defRPr/>
            </a:pPr>
            <a:r>
              <a:rPr lang="en-US" sz="2800" dirty="0">
                <a:ea typeface="Calibri"/>
                <a:cs typeface="Calibri"/>
                <a:sym typeface="Calibri"/>
              </a:rPr>
              <a:t>Whether the work depicts or describes, in </a:t>
            </a:r>
            <a:r>
              <a:rPr lang="en-US" sz="2800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a patently offensive way, sexual conduct specifically defined by the applicable state law</a:t>
            </a:r>
            <a:r>
              <a:rPr lang="en-US" sz="2800" dirty="0">
                <a:ea typeface="Calibri"/>
                <a:cs typeface="Calibri"/>
                <a:sym typeface="Calibri"/>
              </a:rPr>
              <a:t>, and </a:t>
            </a:r>
            <a:endParaRPr lang="en-US" sz="2800" dirty="0">
              <a:ea typeface="Arial"/>
              <a:cs typeface="Arial"/>
              <a:sym typeface="Arial"/>
            </a:endParaRPr>
          </a:p>
          <a:p>
            <a:pPr marL="742950" lvl="2" indent="-342900" algn="l" defTabSz="914400">
              <a:lnSpc>
                <a:spcPct val="90000"/>
              </a:lnSpc>
              <a:spcBef>
                <a:spcPts val="0"/>
              </a:spcBef>
              <a:buClr>
                <a:srgbClr val="0062C4"/>
              </a:buClr>
              <a:buSzPts val="1800"/>
              <a:buFont typeface="Noto Sans Symbols"/>
              <a:buChar char="■"/>
              <a:defRPr/>
            </a:pPr>
            <a:r>
              <a:rPr lang="en-US" sz="2800" dirty="0">
                <a:ea typeface="Calibri"/>
                <a:cs typeface="Calibri"/>
                <a:sym typeface="Calibri"/>
              </a:rPr>
              <a:t>Whether the average person, applying “contemporary community standards” would find the work,</a:t>
            </a:r>
            <a:r>
              <a:rPr lang="en-US" sz="2800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800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as a whole</a:t>
            </a:r>
            <a:r>
              <a:rPr lang="en-US" sz="2800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800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appeals to the “prurient interest,” </a:t>
            </a:r>
            <a:r>
              <a:rPr lang="en-US" sz="2800" dirty="0">
                <a:ea typeface="Calibri"/>
                <a:cs typeface="Calibri"/>
                <a:sym typeface="Calibri"/>
              </a:rPr>
              <a:t>and</a:t>
            </a:r>
            <a:endParaRPr lang="en-US" sz="2800" dirty="0">
              <a:ea typeface="Arial"/>
              <a:cs typeface="Arial"/>
              <a:sym typeface="Arial"/>
            </a:endParaRPr>
          </a:p>
          <a:p>
            <a:pPr marL="742950" lvl="2" indent="-342900" algn="l" defTabSz="914400">
              <a:lnSpc>
                <a:spcPct val="90000"/>
              </a:lnSpc>
              <a:spcBef>
                <a:spcPts val="0"/>
              </a:spcBef>
              <a:buClr>
                <a:srgbClr val="0062C4"/>
              </a:buClr>
              <a:buSzPts val="1800"/>
              <a:buFont typeface="Noto Sans Symbols"/>
              <a:buChar char="■"/>
              <a:defRPr/>
            </a:pPr>
            <a:r>
              <a:rPr lang="en-US" sz="2800" dirty="0">
                <a:ea typeface="Calibri"/>
                <a:cs typeface="Calibri"/>
                <a:sym typeface="Calibri"/>
              </a:rPr>
              <a:t>Whether the work, </a:t>
            </a:r>
            <a:r>
              <a:rPr lang="en-US" sz="2800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taken as a whole, lacks serious literary, artistic, political or scientific value</a:t>
            </a:r>
            <a:r>
              <a:rPr lang="en-US" sz="2800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.</a:t>
            </a:r>
            <a:endParaRPr lang="en-US" sz="28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l"/>
            <a:endParaRPr lang="en-US" sz="2800" dirty="0">
              <a:latin typeface="+mn-lt"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581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1EE60EC-4AF0-2E44-DA39-8E26F616B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8171" y="5158484"/>
            <a:ext cx="2786743" cy="149757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3EC208F-90C8-4D12-82F9-9E689A1BE2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757585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Harmful to Minors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16E3512-E717-453F-80EA-A45BD98CD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8275" y="2111558"/>
            <a:ext cx="9229725" cy="4110036"/>
          </a:xfrm>
        </p:spPr>
        <p:txBody>
          <a:bodyPr>
            <a:normAutofit/>
          </a:bodyPr>
          <a:lstStyle/>
          <a:p>
            <a:pPr algn="l"/>
            <a:r>
              <a:rPr lang="en-US" sz="2800" u="sng" dirty="0">
                <a:latin typeface="+mn-lt"/>
              </a:rPr>
              <a:t>Ginsberg v. New York</a:t>
            </a:r>
            <a:r>
              <a:rPr lang="en-US" sz="2800" dirty="0">
                <a:latin typeface="+mn-lt"/>
              </a:rPr>
              <a:t>, 390 U.S. 629 (1968).</a:t>
            </a:r>
          </a:p>
          <a:p>
            <a:pPr marL="400050" lvl="2" algn="l" defTabSz="914400">
              <a:lnSpc>
                <a:spcPct val="90000"/>
              </a:lnSpc>
              <a:spcBef>
                <a:spcPts val="0"/>
              </a:spcBef>
              <a:buClr>
                <a:srgbClr val="4A66AC"/>
              </a:buClr>
              <a:buSzPts val="1800"/>
              <a:defRPr/>
            </a:pPr>
            <a:endParaRPr lang="en-US" sz="2800" dirty="0">
              <a:ea typeface="Calibri"/>
              <a:cs typeface="Calibri"/>
              <a:sym typeface="Calibri"/>
            </a:endParaRPr>
          </a:p>
          <a:p>
            <a:pPr algn="l"/>
            <a:r>
              <a:rPr lang="en-US" sz="2800" dirty="0">
                <a:ea typeface="Calibri"/>
                <a:cs typeface="Calibri"/>
                <a:sym typeface="Calibri"/>
              </a:rPr>
              <a:t>“Harmful to minors” or “obscene as to minors” materials: the test parallels the obscenity test set forth in </a:t>
            </a:r>
            <a:r>
              <a:rPr lang="en-US" sz="2800" i="1" dirty="0">
                <a:ea typeface="Calibri"/>
                <a:cs typeface="Calibri"/>
                <a:sym typeface="Calibri"/>
              </a:rPr>
              <a:t>Miller</a:t>
            </a:r>
            <a:r>
              <a:rPr lang="en-US" sz="2800" dirty="0">
                <a:ea typeface="Calibri"/>
                <a:cs typeface="Calibri"/>
                <a:sym typeface="Calibri"/>
              </a:rPr>
              <a:t>, but the considerations are in the context of offensiveness and serious value for minors. </a:t>
            </a:r>
          </a:p>
          <a:p>
            <a:pPr algn="l"/>
            <a:endParaRPr lang="en-US" sz="2800" dirty="0">
              <a:latin typeface="+mn-lt"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807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1EE60EC-4AF0-2E44-DA39-8E26F616B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8171" y="5158484"/>
            <a:ext cx="2786743" cy="149757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689EB0D-AAE9-48D1-8818-051F95D44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55752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With challenges to materials always remember: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AB2B895-502A-4EF6-A55F-C78210F7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750" y="2406833"/>
            <a:ext cx="10858500" cy="4110036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2800" dirty="0"/>
              <a:t>We’re ensuring access, not defending content. </a:t>
            </a:r>
          </a:p>
          <a:p>
            <a:pPr algn="l">
              <a:defRPr/>
            </a:pPr>
            <a:r>
              <a:rPr lang="en-US" sz="2800" dirty="0"/>
              <a:t>As a limited public forum we can have time, place, and manner rules which must follow government laws.</a:t>
            </a:r>
          </a:p>
          <a:p>
            <a:pPr algn="l">
              <a:defRPr/>
            </a:pPr>
            <a:r>
              <a:rPr lang="en-US" sz="2800" dirty="0"/>
              <a:t>Time, place and manner restrictions are included in our policies </a:t>
            </a:r>
            <a:r>
              <a:rPr lang="en-US" sz="2800" b="1" dirty="0"/>
              <a:t>and</a:t>
            </a:r>
            <a:r>
              <a:rPr lang="en-US" sz="2800" dirty="0"/>
              <a:t> patrons, parents, librarians, teachers, administrators, and library staff must all follow the policies to protect everyone’s </a:t>
            </a:r>
            <a:br>
              <a:rPr lang="en-US" sz="2800" dirty="0"/>
            </a:br>
            <a:r>
              <a:rPr lang="en-US" sz="2800" dirty="0" smtClean="0"/>
              <a:t>Constitutional </a:t>
            </a:r>
            <a:r>
              <a:rPr lang="en-US" sz="2800" dirty="0"/>
              <a:t>rights. </a:t>
            </a:r>
          </a:p>
          <a:p>
            <a:pPr algn="l"/>
            <a:endParaRPr lang="en-US" sz="2800" dirty="0">
              <a:latin typeface="+mn-lt"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538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30621" y="987424"/>
            <a:ext cx="5360275" cy="2670175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De-escalation Via Library Policy</a:t>
            </a:r>
            <a:r>
              <a:rPr lang="en-US" dirty="0"/>
              <a:t/>
            </a:r>
            <a:br>
              <a:rPr lang="en-US" dirty="0"/>
            </a:b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sz="40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1" b="14921"/>
          <a:stretch>
            <a:fillRect/>
          </a:stretch>
        </p:blipFill>
        <p:spPr>
          <a:xfrm>
            <a:off x="5990896" y="987425"/>
            <a:ext cx="5364491" cy="4171059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630621" y="3492773"/>
            <a:ext cx="5360275" cy="1649124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		</a:t>
            </a:r>
            <a:b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Steven Ward</a:t>
            </a:r>
            <a:b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Library Director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		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EE60EC-4AF0-2E44-DA39-8E26F616B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8171" y="5158484"/>
            <a:ext cx="2786743" cy="1497571"/>
          </a:xfrm>
          <a:prstGeom prst="rect">
            <a:avLst/>
          </a:prstGeom>
        </p:spPr>
      </p:pic>
      <p:pic>
        <p:nvPicPr>
          <p:cNvPr id="10" name="Picture 9" descr="C:\Users\Director\Desktop\Old Files\Library Logo 2019.03\Forsyth-Public-Library-Logo-RGB-web-or-broadcast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02" y="4643477"/>
            <a:ext cx="1790700" cy="652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499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1EE60EC-4AF0-2E44-DA39-8E26F616B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8171" y="5158484"/>
            <a:ext cx="2786743" cy="14975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898" y="950053"/>
            <a:ext cx="6375274" cy="420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1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1EE60EC-4AF0-2E44-DA39-8E26F616B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8171" y="5158484"/>
            <a:ext cx="2786743" cy="1497571"/>
          </a:xfrm>
          <a:prstGeom prst="rect">
            <a:avLst/>
          </a:prstGeom>
        </p:spPr>
      </p:pic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" r="7512"/>
          <a:stretch>
            <a:fillRect/>
          </a:stretch>
        </p:blipFill>
        <p:spPr>
          <a:xfrm>
            <a:off x="568271" y="1049397"/>
            <a:ext cx="5231330" cy="4171060"/>
          </a:xfrm>
        </p:spPr>
      </p:pic>
      <p:sp>
        <p:nvSpPr>
          <p:cNvPr id="13" name="TextBox 12"/>
          <p:cNvSpPr txBox="1"/>
          <p:nvPr/>
        </p:nvSpPr>
        <p:spPr>
          <a:xfrm>
            <a:off x="5878287" y="802902"/>
            <a:ext cx="62266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u="sng" dirty="0" smtClean="0">
                <a:solidFill>
                  <a:srgbClr val="70AD47">
                    <a:lumMod val="50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Make Your Policy Work For YOU!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Patron Conduct Policy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Collection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Development Policy</a:t>
            </a: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Selection Criteria</a:t>
            </a: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ALA Bill of Rights</a:t>
            </a: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ALA Freedom to Read</a:t>
            </a: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ALA Freedom to View</a:t>
            </a: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Request for Reconsideration</a:t>
            </a: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0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1EE60EC-4AF0-2E44-DA39-8E26F616B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8171" y="5158484"/>
            <a:ext cx="2786743" cy="14975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9090" y="1208692"/>
            <a:ext cx="1099381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Request for Reconsideration Section of Policy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Suggested Best Practices:</a:t>
            </a:r>
          </a:p>
          <a:p>
            <a:pPr marL="1485900" marR="0" lvl="2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Clearly define process from beginning to end</a:t>
            </a:r>
          </a:p>
          <a:p>
            <a:pPr marL="1943100" marR="0" lvl="3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Consider steps before allowing a formal complaint</a:t>
            </a:r>
          </a:p>
          <a:p>
            <a:pPr marL="2400300" marR="0" lvl="4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Who will have an initial conversation with the patron?</a:t>
            </a:r>
          </a:p>
          <a:p>
            <a:pPr marL="2400300" marR="0" lvl="4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What might they do to satisfy the patron’s concern?</a:t>
            </a:r>
          </a:p>
          <a:p>
            <a:pPr marL="2400300" marR="0" lvl="4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When to involve management</a:t>
            </a:r>
          </a:p>
          <a:p>
            <a:pPr marL="1943100" marR="0" lvl="3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Request for Reconsideration Form</a:t>
            </a:r>
          </a:p>
          <a:p>
            <a:pPr marL="1943100" marR="0" lvl="3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1485900" marR="0" lvl="2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66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1EE60EC-4AF0-2E44-DA39-8E26F616B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8171" y="5158484"/>
            <a:ext cx="2786743" cy="14975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38121" y="735705"/>
            <a:ext cx="10034375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Request for Reconsideration Form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Ask for specifics:</a:t>
            </a: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Who do they represent?</a:t>
            </a: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What do they object to?</a:t>
            </a: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Did they read, listen to, view item?</a:t>
            </a: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What do they believe is the theme?</a:t>
            </a: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What is their recommendation?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Consider requests beyond community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Provide Supplemental Materials</a:t>
            </a: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Collection Development Policy</a:t>
            </a: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ALA Bill of Rights, Freedom to Read &amp; View</a:t>
            </a: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853" y="1600847"/>
            <a:ext cx="3624570" cy="325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1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1EE60EC-4AF0-2E44-DA39-8E26F616B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8171" y="5158484"/>
            <a:ext cx="2786743" cy="14975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43833" y="714665"/>
            <a:ext cx="10034375" cy="750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Process After a Formal Written Complaint</a:t>
            </a: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Notify your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Library Board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Form a committee, do not act alone</a:t>
            </a: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Have a timeline and stick to it</a:t>
            </a: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Provide written notification of decision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If this doesn’t satisfy the patron: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Allow patron to petition the Library Board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Add to agenda and invite patron to meeting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Provide written notification of decision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Library Board decision is final for 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X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years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914" y="1845715"/>
            <a:ext cx="3890416" cy="232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4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16D2F-CDD1-1049-B63E-9803B96AE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/>
          <a:lstStyle/>
          <a:p>
            <a:r>
              <a:rPr lang="en-US" dirty="0"/>
              <a:t>The First Amendment, Challenges, and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123EFD-EFB4-224D-AD80-8EBA961FBC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Prepared by Joyce McIntosh</a:t>
            </a:r>
          </a:p>
          <a:p>
            <a:r>
              <a:rPr lang="en-US" dirty="0"/>
              <a:t>Assistant Program Director, Freedom to Read Foundation</a:t>
            </a:r>
          </a:p>
          <a:p>
            <a:r>
              <a:rPr lang="en-US" dirty="0"/>
              <a:t>October 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EE60EC-4AF0-2E44-DA39-8E26F616B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8171" y="5158484"/>
            <a:ext cx="2786743" cy="149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644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1EE60EC-4AF0-2E44-DA39-8E26F616B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8171" y="5158484"/>
            <a:ext cx="2786743" cy="14975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76257" y="1689366"/>
            <a:ext cx="102115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Preparation is the Key to De-escalation!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Educate your Library Staff, Colleagues, and Library Board</a:t>
            </a: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ncourage professional development opportunities</a:t>
            </a: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Have one-on-one conversations, use staff meetings to role-play scenarios</a:t>
            </a: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63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De-escalation Principles</a:t>
            </a:r>
            <a:endParaRPr lang="en-US" sz="7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EE60EC-4AF0-2E44-DA39-8E26F616B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8171" y="5158484"/>
            <a:ext cx="2786743" cy="14975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4794" y="3075038"/>
            <a:ext cx="6327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Janice Del Negro, PhD</a:t>
            </a:r>
          </a:p>
          <a:p>
            <a:r>
              <a:rPr lang="en-US" sz="4000" dirty="0" smtClean="0"/>
              <a:t>Professor,  SOIS/Dominican University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20043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BCF41-F553-3936-595E-3259291AE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cs typeface="Times New Roman" panose="02020603050405020304" pitchFamily="18" charset="0"/>
              </a:rPr>
              <a:t>Organized political challenges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BC171-69F7-442F-2117-982798DA2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>
                <a:cs typeface="Times New Roman" panose="02020603050405020304" pitchFamily="18" charset="0"/>
              </a:rPr>
              <a:t>…are different animals, but require the same consistent responses </a:t>
            </a:r>
          </a:p>
          <a:p>
            <a:pPr marL="0" indent="0">
              <a:buNone/>
            </a:pP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EE60EC-4AF0-2E44-DA39-8E26F616B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8171" y="5158484"/>
            <a:ext cx="2786743" cy="149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667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39F48-F67E-039E-2FC8-DE5C94131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0D768-18F4-DFCE-738E-2DFABF795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cs typeface="Times New Roman" panose="02020603050405020304" pitchFamily="18" charset="0"/>
              </a:rPr>
              <a:t>Established library policy and the legal rights of libraries combine to assist in handling challenges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EE60EC-4AF0-2E44-DA39-8E26F616B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8171" y="5158484"/>
            <a:ext cx="2786743" cy="149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1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C737D-C39D-8BDD-1B0E-75D7E5205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cs typeface="Times New Roman" panose="02020603050405020304" pitchFamily="18" charset="0"/>
              </a:rPr>
              <a:t>Individual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85591-ED7B-FFF3-0888-0B6AB3A3E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07181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cs typeface="Times New Roman" panose="02020603050405020304" pitchFamily="18" charset="0"/>
              </a:rPr>
              <a:t>Challenges brought to you from an actual patron vs. organized political challenges</a:t>
            </a: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53DBCA-9BA4-537D-1A26-9FE22E8D0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017020" y="1472534"/>
            <a:ext cx="7772400" cy="5181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925F1C-05D3-9951-AA37-62701FBB1E43}"/>
              </a:ext>
            </a:extLst>
          </p:cNvPr>
          <p:cNvSpPr txBox="1"/>
          <p:nvPr/>
        </p:nvSpPr>
        <p:spPr>
          <a:xfrm>
            <a:off x="2438400" y="8902700"/>
            <a:ext cx="7772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satisfyingretirement.blogspot.com/2020/08/what-is-conservative-why-label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d/3.0/"/>
              </a:rPr>
              <a:t>CC BY-ND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197216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946E7-81BF-CC5D-E58E-6E858E86E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cs typeface="Times New Roman" panose="02020603050405020304" pitchFamily="18" charset="0"/>
              </a:rPr>
              <a:t>Policy is Good.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022AE-9C6F-045C-314F-990D988A9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05588" cy="4351338"/>
          </a:xfrm>
        </p:spPr>
        <p:txBody>
          <a:bodyPr>
            <a:normAutofit/>
          </a:bodyPr>
          <a:lstStyle/>
          <a:p>
            <a:r>
              <a:rPr lang="en-US" sz="3600" dirty="0" smtClean="0">
                <a:cs typeface="Times New Roman" panose="02020603050405020304" pitchFamily="18" charset="0"/>
              </a:rPr>
              <a:t>But </a:t>
            </a:r>
            <a:r>
              <a:rPr lang="en-US" sz="3600" dirty="0">
                <a:cs typeface="Times New Roman" panose="02020603050405020304" pitchFamily="18" charset="0"/>
              </a:rPr>
              <a:t>never follow a rule off a cliff. Most people just want to be heard.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62CFF8-1747-FC47-9290-6B9FAF94C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583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678E0-66DE-9C0A-78CA-435F73350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584"/>
            <a:ext cx="10515600" cy="1616075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latin typeface="+mn-lt"/>
                <a:cs typeface="Times New Roman" panose="02020603050405020304" pitchFamily="18" charset="0"/>
              </a:rPr>
              <a:t>Stay calm.</a:t>
            </a:r>
            <a:br>
              <a:rPr lang="en-US" sz="6600" dirty="0">
                <a:latin typeface="+mn-lt"/>
                <a:cs typeface="Times New Roman" panose="02020603050405020304" pitchFamily="18" charset="0"/>
              </a:rPr>
            </a:br>
            <a:r>
              <a:rPr lang="en-US" sz="4400" dirty="0">
                <a:latin typeface="+mn-lt"/>
                <a:cs typeface="Times New Roman" panose="02020603050405020304" pitchFamily="18" charset="0"/>
              </a:rPr>
              <a:t>(This is easier said than done.)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DB2888-DD41-6BB0-7F83-25B997191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130357" y="1864659"/>
            <a:ext cx="7869677" cy="4876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AD1BD4-79ED-155D-F996-3BCC8AC107AC}"/>
              </a:ext>
            </a:extLst>
          </p:cNvPr>
          <p:cNvSpPr txBox="1"/>
          <p:nvPr/>
        </p:nvSpPr>
        <p:spPr>
          <a:xfrm>
            <a:off x="7845426" y="6858000"/>
            <a:ext cx="6502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www.flickr.com/photos/61195023@N07/11116698445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-nd/3.0/"/>
              </a:rPr>
              <a:t>CC BY-NC-ND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4500461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03E80-E67B-7D47-DA52-CC1099B5E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cs typeface="Times New Roman" panose="02020603050405020304" pitchFamily="18" charset="0"/>
              </a:rPr>
              <a:t>Breathe</a:t>
            </a:r>
            <a:r>
              <a:rPr lang="en-US" b="1" dirty="0" smtClean="0">
                <a:cs typeface="Times New Roman" panose="02020603050405020304" pitchFamily="18" charset="0"/>
              </a:rPr>
              <a:t> </a:t>
            </a:r>
            <a:endParaRPr lang="en-US" b="1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E28DD-36E2-D10F-7D97-A01C120EB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cs typeface="Times New Roman" panose="02020603050405020304" pitchFamily="18" charset="0"/>
              </a:rPr>
              <a:t>Assume </a:t>
            </a:r>
            <a:r>
              <a:rPr lang="en-US" sz="5400" dirty="0">
                <a:cs typeface="Times New Roman" panose="02020603050405020304" pitchFamily="18" charset="0"/>
              </a:rPr>
              <a:t>your professional face.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BBB717-31BD-19B7-B317-E98658478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510345" y="2816158"/>
            <a:ext cx="3048000" cy="304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BB7B3E-2F7C-B928-8207-BA896E80D76D}"/>
              </a:ext>
            </a:extLst>
          </p:cNvPr>
          <p:cNvSpPr txBox="1"/>
          <p:nvPr/>
        </p:nvSpPr>
        <p:spPr>
          <a:xfrm>
            <a:off x="2442250" y="617696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letterstotwilight.com/2012/05/23/reasons-why-we-should-care-that-bd-wins-the-day-at-mtv-movie-awards/hunger-games-story-effie-trinkets-hair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d/3.0/"/>
              </a:rPr>
              <a:t>CC BY-ND</a:t>
            </a:r>
            <a:endParaRPr lang="en-US" sz="9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EE60EC-4AF0-2E44-DA39-8E26F616B6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8171" y="5158484"/>
            <a:ext cx="2786743" cy="149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536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C79E1-CF08-F83F-7B53-321F240C1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545" y="234007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cs typeface="Times New Roman" panose="02020603050405020304" pitchFamily="18" charset="0"/>
              </a:rPr>
              <a:t>De-escalation info: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09E93-1789-1E8D-2385-6EFC4C0D6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098" y="1437700"/>
            <a:ext cx="347662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cs typeface="Times New Roman" panose="02020603050405020304" pitchFamily="18" charset="0"/>
              </a:rPr>
              <a:t>Mental health agencies, doctor’s offices, and of course, ALA.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5F6062-36E4-D8D1-CB95-5A111CCD3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429125" y="1392237"/>
            <a:ext cx="7620000" cy="5067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6957F3-FB55-0540-2EF6-A0D5D1BEE8DA}"/>
              </a:ext>
            </a:extLst>
          </p:cNvPr>
          <p:cNvSpPr txBox="1"/>
          <p:nvPr/>
        </p:nvSpPr>
        <p:spPr>
          <a:xfrm>
            <a:off x="4429125" y="5962650"/>
            <a:ext cx="762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medium.com/@jakeorlowitz/youre-a-researcher-without-a-library-what-do-you-do-6811a30373cd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8618481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EE3A2-BB71-9354-2DFA-D873E12EB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4A4A4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De-Escalation Tips:</a:t>
            </a:r>
            <a:r>
              <a:rPr lang="en-US" sz="5400" dirty="0">
                <a:effectLst/>
                <a:cs typeface="Times New Roman" panose="02020603050405020304" pitchFamily="18" charset="0"/>
              </a:rPr>
              <a:t> </a:t>
            </a:r>
            <a:endParaRPr lang="en-US" sz="5400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83B1F-DF56-22CD-6F05-CC93F6937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rgbClr val="22272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LOWLINE: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2400" b="1" dirty="0">
                <a:solidFill>
                  <a:srgbClr val="22272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22272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isten to what the issue is and the person's concerns.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2400" b="1" dirty="0">
                <a:solidFill>
                  <a:srgbClr val="22272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dirty="0">
                <a:solidFill>
                  <a:srgbClr val="22272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ffer reflective comments to show that you have heard what their concerns are.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2400" b="1" dirty="0">
                <a:solidFill>
                  <a:srgbClr val="22272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22272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ait until the person has released their frustration and explained how they are feeling.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2400" b="1" dirty="0">
                <a:solidFill>
                  <a:srgbClr val="22272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22272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ook and maintain appropriate eye contact to connect with the person.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2400" b="1" dirty="0">
                <a:solidFill>
                  <a:srgbClr val="22272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22272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ncline your head slightly, to show you are listening and give you a non-threating posture.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2400" b="1" dirty="0">
                <a:solidFill>
                  <a:srgbClr val="22272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22272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od to confirm that you are listening and have understood.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2400" b="1" dirty="0">
                <a:solidFill>
                  <a:srgbClr val="22272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solidFill>
                  <a:srgbClr val="22272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xpress empathy to show you have understood.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en-US" sz="2400" dirty="0">
              <a:solidFill>
                <a:srgbClr val="22272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en-US" sz="1200" kern="1800" dirty="0">
                <a:solidFill>
                  <a:srgbClr val="22272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https://www.health.nsw.gov.au/mentalhealth/psychosocial/strategies/Pages/managing-anger.asp</a:t>
            </a:r>
            <a:endParaRPr lang="en-US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564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16D2F-CDD1-1049-B63E-9803B96AE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116012"/>
            <a:ext cx="9144000" cy="2387600"/>
          </a:xfrm>
        </p:spPr>
        <p:txBody>
          <a:bodyPr/>
          <a:lstStyle/>
          <a:p>
            <a:r>
              <a:rPr lang="en-US" dirty="0"/>
              <a:t>Where are we at today?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EE60EC-4AF0-2E44-DA39-8E26F616B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8171" y="5158484"/>
            <a:ext cx="2786743" cy="14975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A26618-55B0-4588-951F-CA755F6A8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44" y="1448915"/>
            <a:ext cx="6362442" cy="47876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85DF10-B4FB-4045-88CE-C2FD083F4EE1}"/>
              </a:ext>
            </a:extLst>
          </p:cNvPr>
          <p:cNvSpPr txBox="1"/>
          <p:nvPr/>
        </p:nvSpPr>
        <p:spPr>
          <a:xfrm>
            <a:off x="7298061" y="1734665"/>
            <a:ext cx="514022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A66AC"/>
              </a:buClr>
              <a:buSzPts val="2400"/>
              <a:buFont typeface="Calibri" panose="020F050202020403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2019: 377 challenges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66AC"/>
              </a:buClr>
              <a:buSzPts val="2400"/>
              <a:buFont typeface="Calibri" panose="020F050202020403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66AC"/>
              </a:buClr>
              <a:buSzPts val="2400"/>
              <a:buFont typeface="Calibri" panose="020F050202020403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2020: 156 challenges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66AC"/>
              </a:buClr>
              <a:buSzPts val="2400"/>
              <a:buFont typeface="Calibri" panose="020F050202020403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(Pandemic Year)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66AC"/>
              </a:buClr>
              <a:buSzPts val="2400"/>
              <a:buFont typeface="Calibri" panose="020F050202020403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66AC"/>
              </a:buClr>
              <a:buSzPts val="2400"/>
              <a:buFont typeface="Calibri" panose="020F050202020403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2021: 729 challenges</a:t>
            </a:r>
          </a:p>
          <a:p>
            <a:pPr marL="121917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66AC"/>
              </a:buClr>
              <a:buSzPts val="2400"/>
              <a:buFont typeface="Calibri" panose="020F050202020403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1597 titles</a:t>
            </a:r>
          </a:p>
        </p:txBody>
      </p:sp>
    </p:spTree>
    <p:extLst>
      <p:ext uri="{BB962C8B-B14F-4D97-AF65-F5344CB8AC3E}">
        <p14:creationId xmlns:p14="http://schemas.microsoft.com/office/powerpoint/2010/main" val="22192819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B7989-598E-3CD8-430E-BCDABE849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41483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rgbClr val="272727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Listen</a:t>
            </a:r>
            <a:endParaRPr lang="en-US" sz="4800" b="1" dirty="0">
              <a:solidFill>
                <a:srgbClr val="2F5496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Non-directive feedback: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48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“Can you tell me more about that?”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endParaRPr lang="en-US" sz="4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48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“Please let me understand exactly what 	  happened.”</a:t>
            </a:r>
            <a:endParaRPr lang="en-US" sz="4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6410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C7F86-E69E-24E6-C34A-625F7F2B4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863" y="797567"/>
            <a:ext cx="10515600" cy="4943475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2580"/>
              </a:spcAft>
              <a:buNone/>
            </a:pPr>
            <a:r>
              <a:rPr lang="en-US" sz="5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Active listening:</a:t>
            </a:r>
            <a:endParaRPr lang="en-US" sz="52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5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Non-verbal signals such as facial expression and body language.</a:t>
            </a:r>
            <a:endParaRPr lang="en-US" sz="5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5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Paraverbal communication including tone of voice, inflection and volume.</a:t>
            </a:r>
            <a:endParaRPr lang="en-US" sz="5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EE60EC-4AF0-2E44-DA39-8E26F616B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8171" y="5158484"/>
            <a:ext cx="2786743" cy="149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5379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D279F-D7FA-AA51-C522-4C5436317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013"/>
            <a:ext cx="10515600" cy="1343025"/>
          </a:xfrm>
        </p:spPr>
        <p:txBody>
          <a:bodyPr>
            <a:noAutofit/>
          </a:bodyPr>
          <a:lstStyle/>
          <a:p>
            <a:r>
              <a:rPr lang="en-US" sz="5400" b="1" i="1" dirty="0">
                <a:solidFill>
                  <a:srgbClr val="27272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400" b="1" i="1" dirty="0">
                <a:solidFill>
                  <a:srgbClr val="27272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dirty="0">
                <a:solidFill>
                  <a:srgbClr val="27272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Offer</a:t>
            </a:r>
            <a:r>
              <a:rPr lang="en-US" sz="5400" b="1" i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400" b="1" i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307FB-01EF-834B-1E76-D641F024D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cs typeface="Times New Roman" panose="02020603050405020304" pitchFamily="18" charset="0"/>
              </a:rPr>
              <a:t>Let people vent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EE60EC-4AF0-2E44-DA39-8E26F616B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8171" y="5158484"/>
            <a:ext cx="2786743" cy="149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6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E10AF-0EEA-30E5-A1CD-B6932EB15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cs typeface="Times New Roman" panose="02020603050405020304" pitchFamily="18" charset="0"/>
              </a:rPr>
              <a:t>Wait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A972A-0CF6-2A24-E8AC-13297ED8B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>
                <a:cs typeface="Times New Roman" panose="02020603050405020304" pitchFamily="18" charset="0"/>
              </a:rPr>
              <a:t>Don’t rush 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EE60EC-4AF0-2E44-DA39-8E26F616B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8171" y="5158484"/>
            <a:ext cx="2786743" cy="149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4209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08CD2-DAD0-131C-7332-576314805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cs typeface="Times New Roman" panose="02020603050405020304" pitchFamily="18" charset="0"/>
              </a:rPr>
              <a:t>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48020-D803-95F9-2B49-478D3F82B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>
                <a:cs typeface="Times New Roman" panose="02020603050405020304" pitchFamily="18" charset="0"/>
              </a:rPr>
              <a:t>Remain as neutral as possible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EE60EC-4AF0-2E44-DA39-8E26F616B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8171" y="5158484"/>
            <a:ext cx="2786743" cy="149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678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CA177-D1C0-11E7-6A2E-495445543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cs typeface="Times New Roman" panose="02020603050405020304" pitchFamily="18" charset="0"/>
              </a:rPr>
              <a:t>Incline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B4600-D6F9-E580-BF75-16C28EE66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800" dirty="0"/>
          </a:p>
          <a:p>
            <a:r>
              <a:rPr lang="en-US" sz="4800" dirty="0">
                <a:cs typeface="Times New Roman" panose="02020603050405020304" pitchFamily="18" charset="0"/>
              </a:rPr>
              <a:t>Respond with your own non-verbal cues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EE60EC-4AF0-2E44-DA39-8E26F616B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8171" y="5158484"/>
            <a:ext cx="2786743" cy="149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397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6204E-9665-34E6-6485-B3A17A4E9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272727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Nod</a:t>
            </a:r>
            <a:r>
              <a:rPr lang="en-US" sz="1800" b="1" i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i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4ABA6-4C3F-3D7F-73A9-EB1704CC5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 </a:t>
            </a:r>
            <a:r>
              <a:rPr lang="en-US" sz="4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nod when appropriate can show maintained interest and willingness to listen without interrupting.</a:t>
            </a:r>
            <a:endParaRPr lang="en-US" sz="4800" dirty="0">
              <a:effectLst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EE60EC-4AF0-2E44-DA39-8E26F616B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8171" y="5158484"/>
            <a:ext cx="2786743" cy="149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444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E2262-FE13-20C9-D9DA-3181B7036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i="1" dirty="0">
                <a:solidFill>
                  <a:srgbClr val="272727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Express</a:t>
            </a:r>
            <a:r>
              <a:rPr lang="en-US" sz="4400" b="1" i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b="1" i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108CF-9A52-8629-1B98-2C6BBCC7D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2580"/>
              </a:spcAft>
            </a:pPr>
            <a:r>
              <a:rPr lang="en-US" sz="4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Use active listening skills to express empathy and a desire to understand</a:t>
            </a:r>
            <a:endParaRPr lang="en-US" sz="4800" dirty="0">
              <a:effectLst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EE60EC-4AF0-2E44-DA39-8E26F616B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8171" y="5158484"/>
            <a:ext cx="2786743" cy="149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343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16C80-D65D-3139-C36D-1DC4C7ACE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+mn-lt"/>
                <a:cs typeface="Times New Roman" panose="02020603050405020304" pitchFamily="18" charset="0"/>
              </a:rPr>
              <a:t>We wish it was that easy.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649DE5F-3E83-04E2-E1C8-21AE2FF6B7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230598" y="1825625"/>
            <a:ext cx="7730803" cy="4351338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E21378-B94E-A843-004E-A0A3F821E28E}"/>
              </a:ext>
            </a:extLst>
          </p:cNvPr>
          <p:cNvSpPr txBox="1"/>
          <p:nvPr/>
        </p:nvSpPr>
        <p:spPr>
          <a:xfrm>
            <a:off x="2230598" y="6176963"/>
            <a:ext cx="77308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screamer.wiki/TELETUBBIES_SCREAMER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/3.0/"/>
              </a:rPr>
              <a:t>CC BY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7949847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F5E37-C42A-6AAD-9F7B-316C877C1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10D87-18C2-8566-DBAA-C4AC7F021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dirty="0">
                <a:solidFill>
                  <a:srgbClr val="4A4A4A"/>
                </a:solidFill>
                <a:effectLst/>
                <a:ea typeface="Times New Roman" panose="02020603050405020304" pitchFamily="18" charset="0"/>
              </a:rPr>
              <a:t>We cannot control what happens in our </a:t>
            </a:r>
            <a:r>
              <a:rPr lang="en-US" sz="5400" dirty="0" smtClean="0">
                <a:solidFill>
                  <a:srgbClr val="4A4A4A"/>
                </a:solidFill>
                <a:effectLst/>
                <a:ea typeface="Times New Roman" panose="02020603050405020304" pitchFamily="18" charset="0"/>
              </a:rPr>
              <a:t>spaces; </a:t>
            </a:r>
            <a:r>
              <a:rPr lang="en-US" sz="5400" dirty="0">
                <a:solidFill>
                  <a:srgbClr val="4A4A4A"/>
                </a:solidFill>
                <a:effectLst/>
                <a:ea typeface="Times New Roman" panose="02020603050405020304" pitchFamily="18" charset="0"/>
              </a:rPr>
              <a:t>we can only control how we respond to it.</a:t>
            </a:r>
          </a:p>
          <a:p>
            <a:pPr marL="0" indent="0">
              <a:buNone/>
            </a:pPr>
            <a:endParaRPr lang="en-US" sz="5400" dirty="0">
              <a:solidFill>
                <a:srgbClr val="4A4A4A"/>
              </a:solidFill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5400" dirty="0">
                <a:solidFill>
                  <a:srgbClr val="4A4A4A"/>
                </a:solidFill>
                <a:ea typeface="Times New Roman" panose="02020603050405020304" pitchFamily="18" charset="0"/>
              </a:rPr>
              <a:t>And that takes practice.</a:t>
            </a:r>
            <a:endParaRPr lang="en-US" sz="5400" dirty="0">
              <a:effectLst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EE60EC-4AF0-2E44-DA39-8E26F616B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8171" y="5158484"/>
            <a:ext cx="2786743" cy="149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302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16D2F-CDD1-1049-B63E-9803B96AE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106487"/>
            <a:ext cx="9144000" cy="2387600"/>
          </a:xfrm>
        </p:spPr>
        <p:txBody>
          <a:bodyPr/>
          <a:lstStyle/>
          <a:p>
            <a:r>
              <a:rPr lang="en-US" dirty="0"/>
              <a:t>Where are we at today?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123EFD-EFB4-224D-AD80-8EBA961FBC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30326"/>
            <a:ext cx="9144000" cy="4418012"/>
          </a:xfrm>
        </p:spPr>
        <p:txBody>
          <a:bodyPr>
            <a:normAutofit/>
          </a:bodyPr>
          <a:lstStyle/>
          <a:p>
            <a:pPr marL="365760" marR="0" lvl="0" indent="-36576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A66A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2600" dirty="0">
                <a:solidFill>
                  <a:schemeClr val="tx1"/>
                </a:solidFill>
              </a:rPr>
              <a:t>Partisan advocacy groups targeting school and library boards</a:t>
            </a:r>
          </a:p>
          <a:p>
            <a:pPr marL="365760" marR="0" lvl="0" indent="-36576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A66A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2600" dirty="0">
                <a:solidFill>
                  <a:schemeClr val="tx1"/>
                </a:solidFill>
              </a:rPr>
              <a:t>Disruptions/challenges at board public comment sessions</a:t>
            </a:r>
          </a:p>
          <a:p>
            <a:pPr marL="365760" marR="0" lvl="0" indent="-36576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A66A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2600" dirty="0">
                <a:solidFill>
                  <a:schemeClr val="tx1"/>
                </a:solidFill>
              </a:rPr>
              <a:t>Challenges to diverse content fueled by social media</a:t>
            </a:r>
          </a:p>
          <a:p>
            <a:pPr marL="292608"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A66AC"/>
              </a:buClr>
              <a:buSzPct val="100000"/>
              <a:defRPr/>
            </a:pPr>
            <a:r>
              <a:rPr lang="en-US" sz="2600" dirty="0">
                <a:solidFill>
                  <a:schemeClr val="tx1"/>
                </a:solidFill>
              </a:rPr>
              <a:t>(LGBTQIA+, sex education materials)</a:t>
            </a:r>
          </a:p>
          <a:p>
            <a:pPr marL="292608"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A66AC"/>
              </a:buClr>
              <a:buSzPct val="100000"/>
              <a:defRPr/>
            </a:pPr>
            <a:r>
              <a:rPr lang="en-US" sz="2600" dirty="0">
                <a:solidFill>
                  <a:schemeClr val="tx1"/>
                </a:solidFill>
              </a:rPr>
              <a:t>Books addressing racism or the experiences of those who are (Black, Indigenous, or Persons of Color )</a:t>
            </a:r>
          </a:p>
          <a:p>
            <a:pPr marL="365760" marR="0" lvl="0" indent="-36576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A66A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2600" dirty="0">
                <a:solidFill>
                  <a:schemeClr val="tx1"/>
                </a:solidFill>
              </a:rPr>
              <a:t>Board Recalls and Elections</a:t>
            </a:r>
          </a:p>
          <a:p>
            <a:pPr marL="365760" marR="0" lvl="0" indent="-36576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A66A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2600" dirty="0">
                <a:solidFill>
                  <a:schemeClr val="tx1"/>
                </a:solidFill>
              </a:rPr>
              <a:t>Criminal Complaints targeting library staff, educators, and materials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EE60EC-4AF0-2E44-DA39-8E26F616B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8171" y="5158484"/>
            <a:ext cx="2786743" cy="149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504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5ED00-C7F3-1C6D-5576-1310DBCE0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cs typeface="Times New Roman" panose="02020603050405020304" pitchFamily="18" charset="0"/>
              </a:rPr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FAA32-FA17-8D08-7E1D-4A62455FA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cs typeface="Times New Roman" panose="02020603050405020304" pitchFamily="18" charset="0"/>
              </a:rPr>
              <a:t>Responding to confrontation</a:t>
            </a:r>
          </a:p>
          <a:p>
            <a:r>
              <a:rPr lang="en-US" sz="4800" dirty="0">
                <a:cs typeface="Times New Roman" panose="02020603050405020304" pitchFamily="18" charset="0"/>
              </a:rPr>
              <a:t>What you will say</a:t>
            </a:r>
          </a:p>
          <a:p>
            <a:r>
              <a:rPr lang="en-US" sz="4800" dirty="0">
                <a:cs typeface="Times New Roman" panose="02020603050405020304" pitchFamily="18" charset="0"/>
              </a:rPr>
              <a:t>How you will say it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EE60EC-4AF0-2E44-DA39-8E26F616B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8171" y="5158484"/>
            <a:ext cx="2786743" cy="149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227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4F286-3D73-D472-E63E-AD5829487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cs typeface="Times New Roman" panose="02020603050405020304" pitchFamily="18" charset="0"/>
              </a:rPr>
              <a:t>What story are we telling?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479C8-2312-E569-EEB5-DC323E02A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cs typeface="Times New Roman" panose="02020603050405020304" pitchFamily="18" charset="0"/>
              </a:rPr>
              <a:t>Response to challenges must be consistent </a:t>
            </a:r>
          </a:p>
          <a:p>
            <a:r>
              <a:rPr lang="en-US" sz="4400" dirty="0">
                <a:cs typeface="Times New Roman" panose="02020603050405020304" pitchFamily="18" charset="0"/>
              </a:rPr>
              <a:t>Everyone must be telling the same story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EE60EC-4AF0-2E44-DA39-8E26F616B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8171" y="5158484"/>
            <a:ext cx="2786743" cy="149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2271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1EE60EC-4AF0-2E44-DA39-8E26F616B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8171" y="5158484"/>
            <a:ext cx="2786743" cy="1497571"/>
          </a:xfrm>
          <a:prstGeom prst="rect">
            <a:avLst/>
          </a:prstGeom>
        </p:spPr>
      </p:pic>
      <p:sp>
        <p:nvSpPr>
          <p:cNvPr id="5" name="TextBox 16">
            <a:extLst>
              <a:ext uri="{FF2B5EF4-FFF2-40B4-BE49-F238E27FC236}">
                <a16:creationId xmlns:a16="http://schemas.microsoft.com/office/drawing/2014/main" id="{E72BDD84-0B35-45F0-93D6-F03D74549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0703" y="1469513"/>
            <a:ext cx="9070258" cy="39087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3429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3429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3429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3429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latin typeface="+mn-lt"/>
              </a:rPr>
              <a:t>Feel free to reach out with any questions</a:t>
            </a:r>
            <a:r>
              <a:rPr lang="en-US" altLang="en-US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 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Joyce McIntosh: </a:t>
            </a:r>
            <a:r>
              <a:rPr lang="en-US" altLang="en-US" sz="2800" dirty="0" smtClean="0">
                <a:solidFill>
                  <a:schemeClr val="tx2">
                    <a:lumMod val="75000"/>
                  </a:schemeClr>
                </a:solidFill>
                <a:latin typeface="+mn-lt"/>
                <a:hlinkClick r:id="rId3"/>
              </a:rPr>
              <a:t>jmcintosh@ala.org</a:t>
            </a:r>
            <a:endParaRPr lang="en-US" altLang="en-US" sz="28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sz="2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Steven Ward: </a:t>
            </a:r>
            <a:r>
              <a:rPr lang="en-US" sz="2800" dirty="0" smtClean="0">
                <a:latin typeface="+mn-lt"/>
                <a:cs typeface="Helvetica" panose="020B0604020202020204" pitchFamily="34" charset="0"/>
                <a:hlinkClick r:id="rId4"/>
              </a:rPr>
              <a:t>sward@forsyth-il.gov</a:t>
            </a:r>
            <a:endParaRPr lang="en-US" sz="2800" dirty="0" smtClean="0">
              <a:latin typeface="+mn-lt"/>
              <a:cs typeface="Helvetica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sz="2800" dirty="0" smtClean="0">
                <a:latin typeface="+mn-lt"/>
                <a:cs typeface="Helvetica" panose="020B0604020202020204" pitchFamily="34" charset="0"/>
              </a:rPr>
              <a:t>Janice Del Negro: </a:t>
            </a:r>
            <a:r>
              <a:rPr lang="en-US" sz="2800" dirty="0" smtClean="0">
                <a:latin typeface="+mn-lt"/>
                <a:hlinkClick r:id="rId5"/>
              </a:rPr>
              <a:t>jdelnegro@dom.edu</a:t>
            </a:r>
            <a:endParaRPr lang="en-US" sz="2800" dirty="0" smtClean="0">
              <a:latin typeface="+mn-lt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endParaRPr lang="en-US" altLang="en-US" sz="28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324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16D2F-CDD1-1049-B63E-9803B96AE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991855"/>
            <a:ext cx="9144000" cy="2387600"/>
          </a:xfrm>
        </p:spPr>
        <p:txBody>
          <a:bodyPr/>
          <a:lstStyle/>
          <a:p>
            <a:r>
              <a:rPr lang="en-US" dirty="0"/>
              <a:t>Where are we at today?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123EFD-EFB4-224D-AD80-8EBA961FBC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9612" y="1457990"/>
            <a:ext cx="10772775" cy="4648200"/>
          </a:xfrm>
        </p:spPr>
        <p:txBody>
          <a:bodyPr>
            <a:noAutofit/>
          </a:bodyPr>
          <a:lstStyle/>
          <a:p>
            <a:pPr marL="822960" lvl="1" indent="-36576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Adverse State legislation</a:t>
            </a:r>
          </a:p>
          <a:p>
            <a:pPr marL="841248" lvl="2" indent="-36576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Bans or limits on discussing or teaching “divisive topics,” or “Critical Race Theory”</a:t>
            </a:r>
          </a:p>
          <a:p>
            <a:pPr marL="841248" lvl="2" indent="-36576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Bans or limits on discussing, teaching or providing information about LGBTQIA+ topics (“Don’t Say Gay”)</a:t>
            </a:r>
          </a:p>
          <a:p>
            <a:pPr marL="841248" lvl="2" indent="-36576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Eliminating longstanding legal defenses to obscenity prosecutions for librarians and educators</a:t>
            </a:r>
          </a:p>
          <a:p>
            <a:pPr marL="841248" lvl="2" indent="-36576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Filtering/regulation of research databases like EBSCO</a:t>
            </a:r>
          </a:p>
          <a:p>
            <a:pPr marL="841248" lvl="2" indent="-36576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Parental Rights / Private Right of Action  / </a:t>
            </a:r>
            <a:br>
              <a:rPr lang="en-US" sz="2600" dirty="0">
                <a:solidFill>
                  <a:schemeClr val="tx1"/>
                </a:solidFill>
              </a:rPr>
            </a:br>
            <a:r>
              <a:rPr lang="en-US" sz="2600" dirty="0">
                <a:solidFill>
                  <a:schemeClr val="tx1"/>
                </a:solidFill>
              </a:rPr>
              <a:t>Parent Oversight Boards</a:t>
            </a:r>
          </a:p>
          <a:p>
            <a:pPr algn="l"/>
            <a:endParaRPr lang="en-US" sz="2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EE60EC-4AF0-2E44-DA39-8E26F616B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8171" y="5158484"/>
            <a:ext cx="2786743" cy="149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686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7EE9311-12F4-4C32-84A8-AA3C65EAB9AF}"/>
              </a:ext>
            </a:extLst>
          </p:cNvPr>
          <p:cNvSpPr txBox="1">
            <a:spLocks/>
          </p:cNvSpPr>
          <p:nvPr/>
        </p:nvSpPr>
        <p:spPr>
          <a:xfrm>
            <a:off x="1235641" y="-91169"/>
            <a:ext cx="9717541" cy="1499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Unite against book bans.org</a:t>
            </a:r>
          </a:p>
        </p:txBody>
      </p:sp>
      <p:pic>
        <p:nvPicPr>
          <p:cNvPr id="10" name="Google Shape;166;p30">
            <a:extLst>
              <a:ext uri="{FF2B5EF4-FFF2-40B4-BE49-F238E27FC236}">
                <a16:creationId xmlns:a16="http://schemas.microsoft.com/office/drawing/2014/main" id="{BCCF49E3-3AA2-4B66-B8EE-11FCC429203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-1091"/>
          <a:stretch/>
        </p:blipFill>
        <p:spPr>
          <a:xfrm>
            <a:off x="2124074" y="1517682"/>
            <a:ext cx="7940674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EE60EC-4AF0-2E44-DA39-8E26F616B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8171" y="5158484"/>
            <a:ext cx="2786743" cy="149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43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16D2F-CDD1-1049-B63E-9803B96AE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757585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A Limited Public Forum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123EFD-EFB4-224D-AD80-8EBA961FBC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399" y="1976439"/>
            <a:ext cx="11001375" cy="4110036"/>
          </a:xfrm>
        </p:spPr>
        <p:txBody>
          <a:bodyPr>
            <a:normAutofit/>
          </a:bodyPr>
          <a:lstStyle/>
          <a:p>
            <a:pPr marL="0" indent="0" algn="l" eaLnBrk="1" hangingPunct="1">
              <a:buNone/>
              <a:defRPr/>
            </a:pPr>
            <a:r>
              <a:rPr lang="en-US" sz="2600" dirty="0"/>
              <a:t>As with any public forum the 1</a:t>
            </a:r>
            <a:r>
              <a:rPr lang="en-US" sz="2600" baseline="30000" dirty="0"/>
              <a:t>st</a:t>
            </a:r>
            <a:r>
              <a:rPr lang="en-US" sz="2600" dirty="0"/>
              <a:t> Amendment protects people’s rights to use the forum without government interference related to the content of what is communicated there.</a:t>
            </a:r>
          </a:p>
          <a:p>
            <a:pPr marL="0" indent="0" algn="l" eaLnBrk="1" hangingPunct="1">
              <a:buNone/>
              <a:defRPr/>
            </a:pPr>
            <a:endParaRPr lang="en-US" sz="2600" dirty="0"/>
          </a:p>
          <a:p>
            <a:pPr marL="0" indent="0" algn="l" eaLnBrk="1" hangingPunct="1">
              <a:buNone/>
              <a:defRPr/>
            </a:pPr>
            <a:r>
              <a:rPr lang="en-US" sz="2600" dirty="0"/>
              <a:t>As a limited public forum, a public library may impose reasonable “time, place, and manner” restrictions (policies) on patron behavior. </a:t>
            </a:r>
          </a:p>
          <a:p>
            <a:pPr algn="l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EE60EC-4AF0-2E44-DA39-8E26F616B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8171" y="5158484"/>
            <a:ext cx="2786743" cy="149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20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1EE60EC-4AF0-2E44-DA39-8E26F616B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8171" y="5158484"/>
            <a:ext cx="2786743" cy="149757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2ABC2FF-CB47-4E98-9AB3-E7EA1E0318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757585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Intellectual Freedom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418CE69-B9AB-4034-80A3-D3110D94F8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5312" y="1646073"/>
            <a:ext cx="11001375" cy="4110036"/>
          </a:xfrm>
        </p:spPr>
        <p:txBody>
          <a:bodyPr>
            <a:normAutofit fontScale="92500" lnSpcReduction="10000"/>
          </a:bodyPr>
          <a:lstStyle/>
          <a:p>
            <a:pPr algn="l" eaLnBrk="1" hangingPunct="1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None/>
              <a:defRPr/>
            </a:pPr>
            <a:r>
              <a:rPr lang="en-US" sz="2800" b="1" dirty="0"/>
              <a:t>Intellectual freedom </a:t>
            </a:r>
            <a:r>
              <a:rPr lang="en-US" sz="2800" dirty="0"/>
              <a:t>is the right of unrestricted access to information and ideas, protected by the First Amendment. </a:t>
            </a:r>
          </a:p>
          <a:p>
            <a:pPr marL="0" indent="0" algn="l" eaLnBrk="1" hangingPunct="1">
              <a:buNone/>
              <a:defRPr/>
            </a:pPr>
            <a:endParaRPr lang="en-US" sz="2600" dirty="0"/>
          </a:p>
          <a:p>
            <a:pPr algn="l" eaLnBrk="1" hangingPunct="1">
              <a:buFont typeface="Wingdings" panose="05000000000000000000" pitchFamily="2" charset="2"/>
              <a:buNone/>
              <a:defRPr/>
            </a:pPr>
            <a:r>
              <a:rPr lang="en-US" sz="2800" b="1" dirty="0"/>
              <a:t>Protected Speech</a:t>
            </a:r>
            <a:endParaRPr lang="en-US" sz="2800" dirty="0"/>
          </a:p>
          <a:p>
            <a:pPr algn="l"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/>
              <a:t>The First Amendment applies to government entities, not private entities. A store owner can make his or her own rules.  The library trustees have to function within government rules and regulations.</a:t>
            </a:r>
          </a:p>
          <a:p>
            <a:pPr algn="l" eaLnBrk="1" hangingPunct="1"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 algn="l"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/>
              <a:t>We are legally bound to follow our policies and they cannot be created in a way that limits a person’s First Amendment protection.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65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1EE60EC-4AF0-2E44-DA39-8E26F616B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8171" y="5158484"/>
            <a:ext cx="2786743" cy="149757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BCB9F01-D967-432D-BE45-D7EE23876C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757585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Censorship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3703473-0EDF-4A23-9B7B-4F6CD0807E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5" y="2198523"/>
            <a:ext cx="8458200" cy="4110036"/>
          </a:xfrm>
        </p:spPr>
        <p:txBody>
          <a:bodyPr>
            <a:normAutofit/>
          </a:bodyPr>
          <a:lstStyle/>
          <a:p>
            <a:pPr algn="l" eaLnBrk="1" hangingPunct="1">
              <a:buFont typeface="Wingdings" panose="05000000000000000000" pitchFamily="2" charset="2"/>
              <a:buNone/>
              <a:defRPr/>
            </a:pPr>
            <a:r>
              <a:rPr lang="en-US" sz="2600" b="1" dirty="0" smtClean="0"/>
              <a:t>Censorship </a:t>
            </a:r>
            <a:r>
              <a:rPr lang="en-US" sz="2600" dirty="0"/>
              <a:t>is the efforts to ban, prohibit, remove, label or restrict library materials, based on the belief that the materials will corrupt children, offend the unwary reader, or undermine moral values.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402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 ILA Annual Conference PPT" id="{3DDD35F1-EE66-CE4C-82C1-A395A19691B2}" vid="{5C1C35BF-E833-F148-8C7E-1B7C347224C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02B36D073E8C46AD43B40CBD069DE9" ma:contentTypeVersion="14" ma:contentTypeDescription="Create a new document." ma:contentTypeScope="" ma:versionID="23ce106e3979e680316a3c51cc031956">
  <xsd:schema xmlns:xsd="http://www.w3.org/2001/XMLSchema" xmlns:xs="http://www.w3.org/2001/XMLSchema" xmlns:p="http://schemas.microsoft.com/office/2006/metadata/properties" xmlns:ns3="2523c01b-0058-4d35-a70e-a7ea46827836" xmlns:ns4="3db92c52-22ce-4be8-9569-85e867aaaa72" targetNamespace="http://schemas.microsoft.com/office/2006/metadata/properties" ma:root="true" ma:fieldsID="123bbb982161e80e22d861c6e9864c72" ns3:_="" ns4:_="">
    <xsd:import namespace="2523c01b-0058-4d35-a70e-a7ea46827836"/>
    <xsd:import namespace="3db92c52-22ce-4be8-9569-85e867aaaa7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23c01b-0058-4d35-a70e-a7ea468278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b92c52-22ce-4be8-9569-85e867aaaa7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A393AA2-7338-4866-BCF7-4D36C01686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23c01b-0058-4d35-a70e-a7ea46827836"/>
    <ds:schemaRef ds:uri="3db92c52-22ce-4be8-9569-85e867aaaa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7DE3FB-FC88-4813-AB98-568FCCF2C1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5DA99D-84F0-46A0-A4DE-14050C27F606}">
  <ds:schemaRefs>
    <ds:schemaRef ds:uri="http://purl.org/dc/terms/"/>
    <ds:schemaRef ds:uri="http://schemas.openxmlformats.org/package/2006/metadata/core-properties"/>
    <ds:schemaRef ds:uri="http://purl.org/dc/dcmitype/"/>
    <ds:schemaRef ds:uri="3db92c52-22ce-4be8-9569-85e867aaaa72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2523c01b-0058-4d35-a70e-a7ea4682783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</TotalTime>
  <Words>1380</Words>
  <Application>Microsoft Office PowerPoint</Application>
  <PresentationFormat>Widescreen</PresentationFormat>
  <Paragraphs>201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Arial</vt:lpstr>
      <vt:lpstr>Calibri</vt:lpstr>
      <vt:lpstr>Calibri Light</vt:lpstr>
      <vt:lpstr>Georgia</vt:lpstr>
      <vt:lpstr>Helvetica</vt:lpstr>
      <vt:lpstr>Noto Sans Symbols</vt:lpstr>
      <vt:lpstr>Symbol</vt:lpstr>
      <vt:lpstr>Times New Roman</vt:lpstr>
      <vt:lpstr>Wingdings</vt:lpstr>
      <vt:lpstr>Office Theme</vt:lpstr>
      <vt:lpstr>De-escalation: A Critical Tool in Libraries for Promoting Intellectual Freedom</vt:lpstr>
      <vt:lpstr>The First Amendment, Challenges, and You</vt:lpstr>
      <vt:lpstr>Where are we at today?</vt:lpstr>
      <vt:lpstr>Where are we at today?</vt:lpstr>
      <vt:lpstr>Where are we at today?</vt:lpstr>
      <vt:lpstr>PowerPoint Presentation</vt:lpstr>
      <vt:lpstr>A Limited Public Forum</vt:lpstr>
      <vt:lpstr>Intellectual Freedom</vt:lpstr>
      <vt:lpstr>Censorship</vt:lpstr>
      <vt:lpstr>But this content is:</vt:lpstr>
      <vt:lpstr>Obscenity</vt:lpstr>
      <vt:lpstr>Harmful to Minors</vt:lpstr>
      <vt:lpstr>With challenges to materials always remember:</vt:lpstr>
      <vt:lpstr>De-escalation Via Library Policy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De-escalation Principles</vt:lpstr>
      <vt:lpstr>Organized political challenges…</vt:lpstr>
      <vt:lpstr>PowerPoint Presentation</vt:lpstr>
      <vt:lpstr>Individual Challenges</vt:lpstr>
      <vt:lpstr>Policy is Good.</vt:lpstr>
      <vt:lpstr>Stay calm. (This is easier said than done.)</vt:lpstr>
      <vt:lpstr>Breathe </vt:lpstr>
      <vt:lpstr>De-escalation info:</vt:lpstr>
      <vt:lpstr>De-Escalation Tips: </vt:lpstr>
      <vt:lpstr>PowerPoint Presentation</vt:lpstr>
      <vt:lpstr>PowerPoint Presentation</vt:lpstr>
      <vt:lpstr> Offer </vt:lpstr>
      <vt:lpstr>Wait</vt:lpstr>
      <vt:lpstr>Look</vt:lpstr>
      <vt:lpstr>Incline</vt:lpstr>
      <vt:lpstr>Nod </vt:lpstr>
      <vt:lpstr>Express </vt:lpstr>
      <vt:lpstr>We wish it was that easy.</vt:lpstr>
      <vt:lpstr>PowerPoint Presentation</vt:lpstr>
      <vt:lpstr>Practice</vt:lpstr>
      <vt:lpstr>What story are we telling?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Cynthia Robinson</dc:creator>
  <cp:lastModifiedBy>Betsy</cp:lastModifiedBy>
  <cp:revision>17</cp:revision>
  <dcterms:created xsi:type="dcterms:W3CDTF">2019-08-12T20:44:39Z</dcterms:created>
  <dcterms:modified xsi:type="dcterms:W3CDTF">2022-10-14T19:00:13Z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0x010100E802B36D073E8C46AD43B40CBD069DE9</vt:lpwstr>
  </property>
</Properties>
</file>